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70" r:id="rId2"/>
  </p:sldMasterIdLst>
  <p:notesMasterIdLst>
    <p:notesMasterId r:id="rId30"/>
  </p:notesMasterIdLst>
  <p:sldIdLst>
    <p:sldId id="257" r:id="rId3"/>
    <p:sldId id="297" r:id="rId4"/>
    <p:sldId id="298" r:id="rId5"/>
    <p:sldId id="299" r:id="rId6"/>
    <p:sldId id="262" r:id="rId7"/>
    <p:sldId id="275" r:id="rId8"/>
    <p:sldId id="300" r:id="rId9"/>
    <p:sldId id="276" r:id="rId10"/>
    <p:sldId id="277" r:id="rId11"/>
    <p:sldId id="307" r:id="rId12"/>
    <p:sldId id="310" r:id="rId13"/>
    <p:sldId id="311" r:id="rId14"/>
    <p:sldId id="292" r:id="rId15"/>
    <p:sldId id="303" r:id="rId16"/>
    <p:sldId id="282" r:id="rId17"/>
    <p:sldId id="304" r:id="rId18"/>
    <p:sldId id="283" r:id="rId19"/>
    <p:sldId id="284" r:id="rId20"/>
    <p:sldId id="285" r:id="rId21"/>
    <p:sldId id="286" r:id="rId22"/>
    <p:sldId id="287" r:id="rId23"/>
    <p:sldId id="290" r:id="rId24"/>
    <p:sldId id="288" r:id="rId25"/>
    <p:sldId id="306" r:id="rId26"/>
    <p:sldId id="308" r:id="rId27"/>
    <p:sldId id="309" r:id="rId28"/>
    <p:sldId id="272" r:id="rId29"/>
  </p:sldIdLst>
  <p:sldSz cx="14630400" cy="8229600"/>
  <p:notesSz cx="6858000" cy="9144000"/>
  <p:defaultTextStyle>
    <a:defPPr>
      <a:defRPr lang="en-US"/>
    </a:defPPr>
    <a:lvl1pPr marL="0" algn="l" defTabSz="653110" rtl="0" eaLnBrk="1" latinLnBrk="0" hangingPunct="1">
      <a:defRPr sz="2600" kern="1200">
        <a:solidFill>
          <a:schemeClr val="tx1"/>
        </a:solidFill>
        <a:latin typeface="+mn-lt"/>
        <a:ea typeface="+mn-ea"/>
        <a:cs typeface="+mn-cs"/>
      </a:defRPr>
    </a:lvl1pPr>
    <a:lvl2pPr marL="653110" algn="l" defTabSz="653110" rtl="0" eaLnBrk="1" latinLnBrk="0" hangingPunct="1">
      <a:defRPr sz="2600" kern="1200">
        <a:solidFill>
          <a:schemeClr val="tx1"/>
        </a:solidFill>
        <a:latin typeface="+mn-lt"/>
        <a:ea typeface="+mn-ea"/>
        <a:cs typeface="+mn-cs"/>
      </a:defRPr>
    </a:lvl2pPr>
    <a:lvl3pPr marL="1306220" algn="l" defTabSz="653110" rtl="0" eaLnBrk="1" latinLnBrk="0" hangingPunct="1">
      <a:defRPr sz="2600" kern="1200">
        <a:solidFill>
          <a:schemeClr val="tx1"/>
        </a:solidFill>
        <a:latin typeface="+mn-lt"/>
        <a:ea typeface="+mn-ea"/>
        <a:cs typeface="+mn-cs"/>
      </a:defRPr>
    </a:lvl3pPr>
    <a:lvl4pPr marL="1959331" algn="l" defTabSz="653110" rtl="0" eaLnBrk="1" latinLnBrk="0" hangingPunct="1">
      <a:defRPr sz="2600" kern="1200">
        <a:solidFill>
          <a:schemeClr val="tx1"/>
        </a:solidFill>
        <a:latin typeface="+mn-lt"/>
        <a:ea typeface="+mn-ea"/>
        <a:cs typeface="+mn-cs"/>
      </a:defRPr>
    </a:lvl4pPr>
    <a:lvl5pPr marL="2612441" algn="l" defTabSz="653110" rtl="0" eaLnBrk="1" latinLnBrk="0" hangingPunct="1">
      <a:defRPr sz="2600" kern="1200">
        <a:solidFill>
          <a:schemeClr val="tx1"/>
        </a:solidFill>
        <a:latin typeface="+mn-lt"/>
        <a:ea typeface="+mn-ea"/>
        <a:cs typeface="+mn-cs"/>
      </a:defRPr>
    </a:lvl5pPr>
    <a:lvl6pPr marL="3265551" algn="l" defTabSz="653110" rtl="0" eaLnBrk="1" latinLnBrk="0" hangingPunct="1">
      <a:defRPr sz="2600" kern="1200">
        <a:solidFill>
          <a:schemeClr val="tx1"/>
        </a:solidFill>
        <a:latin typeface="+mn-lt"/>
        <a:ea typeface="+mn-ea"/>
        <a:cs typeface="+mn-cs"/>
      </a:defRPr>
    </a:lvl6pPr>
    <a:lvl7pPr marL="3918661" algn="l" defTabSz="653110" rtl="0" eaLnBrk="1" latinLnBrk="0" hangingPunct="1">
      <a:defRPr sz="2600" kern="1200">
        <a:solidFill>
          <a:schemeClr val="tx1"/>
        </a:solidFill>
        <a:latin typeface="+mn-lt"/>
        <a:ea typeface="+mn-ea"/>
        <a:cs typeface="+mn-cs"/>
      </a:defRPr>
    </a:lvl7pPr>
    <a:lvl8pPr marL="4571771" algn="l" defTabSz="653110" rtl="0" eaLnBrk="1" latinLnBrk="0" hangingPunct="1">
      <a:defRPr sz="2600" kern="1200">
        <a:solidFill>
          <a:schemeClr val="tx1"/>
        </a:solidFill>
        <a:latin typeface="+mn-lt"/>
        <a:ea typeface="+mn-ea"/>
        <a:cs typeface="+mn-cs"/>
      </a:defRPr>
    </a:lvl8pPr>
    <a:lvl9pPr marL="5224882" algn="l" defTabSz="653110" rtl="0" eaLnBrk="1" latinLnBrk="0" hangingPunct="1">
      <a:defRPr sz="26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739">
          <p15:clr>
            <a:srgbClr val="A4A3A4"/>
          </p15:clr>
        </p15:guide>
        <p15:guide id="2" pos="38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05AE6"/>
    <a:srgbClr val="274463"/>
    <a:srgbClr val="663AB6"/>
    <a:srgbClr val="3C006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671" autoAdjust="0"/>
    <p:restoredTop sz="90888" autoAdjust="0"/>
  </p:normalViewPr>
  <p:slideViewPr>
    <p:cSldViewPr snapToGrid="0" snapToObjects="1" showGuides="1">
      <p:cViewPr>
        <p:scale>
          <a:sx n="75" d="100"/>
          <a:sy n="75" d="100"/>
        </p:scale>
        <p:origin x="-132" y="-276"/>
      </p:cViewPr>
      <p:guideLst>
        <p:guide orient="horz" pos="739"/>
        <p:guide pos="381"/>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1EA5E8-BC81-4103-A386-6B9F70202977}" type="datetimeFigureOut">
              <a:rPr lang="en-US" smtClean="0"/>
              <a:t>11/29/2018</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62A176F-EC07-46F2-BAA7-091E2DEA2ECA}" type="slidenum">
              <a:rPr lang="en-US" smtClean="0"/>
              <a:t>‹#›</a:t>
            </a:fld>
            <a:endParaRPr lang="en-US" dirty="0"/>
          </a:p>
        </p:txBody>
      </p:sp>
    </p:spTree>
    <p:extLst>
      <p:ext uri="{BB962C8B-B14F-4D97-AF65-F5344CB8AC3E}">
        <p14:creationId xmlns:p14="http://schemas.microsoft.com/office/powerpoint/2010/main" val="16943892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2A176F-EC07-46F2-BAA7-091E2DEA2ECA}" type="slidenum">
              <a:rPr lang="en-US" smtClean="0"/>
              <a:t>1</a:t>
            </a:fld>
            <a:endParaRPr lang="en-US" dirty="0"/>
          </a:p>
        </p:txBody>
      </p:sp>
    </p:spTree>
    <p:extLst>
      <p:ext uri="{BB962C8B-B14F-4D97-AF65-F5344CB8AC3E}">
        <p14:creationId xmlns:p14="http://schemas.microsoft.com/office/powerpoint/2010/main" val="32934246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662A176F-EC07-46F2-BAA7-091E2DEA2ECA}" type="slidenum">
              <a:rPr lang="en-US" smtClean="0"/>
              <a:t>12</a:t>
            </a:fld>
            <a:endParaRPr lang="en-US" dirty="0"/>
          </a:p>
        </p:txBody>
      </p:sp>
    </p:spTree>
    <p:extLst>
      <p:ext uri="{BB962C8B-B14F-4D97-AF65-F5344CB8AC3E}">
        <p14:creationId xmlns:p14="http://schemas.microsoft.com/office/powerpoint/2010/main" val="9569877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
            </a:r>
            <a:br>
              <a:rPr lang="en-US" i="1" dirty="0" smtClean="0"/>
            </a:br>
            <a:endParaRPr lang="en-US" i="1" dirty="0"/>
          </a:p>
        </p:txBody>
      </p:sp>
      <p:sp>
        <p:nvSpPr>
          <p:cNvPr id="4" name="Slide Number Placeholder 3"/>
          <p:cNvSpPr>
            <a:spLocks noGrp="1"/>
          </p:cNvSpPr>
          <p:nvPr>
            <p:ph type="sldNum" sz="quarter" idx="10"/>
          </p:nvPr>
        </p:nvSpPr>
        <p:spPr/>
        <p:txBody>
          <a:bodyPr/>
          <a:lstStyle/>
          <a:p>
            <a:fld id="{662A176F-EC07-46F2-BAA7-091E2DEA2ECA}" type="slidenum">
              <a:rPr lang="en-US" smtClean="0"/>
              <a:t>13</a:t>
            </a:fld>
            <a:endParaRPr lang="en-US" dirty="0"/>
          </a:p>
        </p:txBody>
      </p:sp>
    </p:spTree>
    <p:extLst>
      <p:ext uri="{BB962C8B-B14F-4D97-AF65-F5344CB8AC3E}">
        <p14:creationId xmlns:p14="http://schemas.microsoft.com/office/powerpoint/2010/main" val="20381736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smtClean="0"/>
              <a:t>Speaker Note:</a:t>
            </a:r>
          </a:p>
          <a:p>
            <a:endParaRPr lang="en-US" i="0" dirty="0" smtClean="0"/>
          </a:p>
          <a:p>
            <a:r>
              <a:rPr lang="en-US" b="1" i="0" dirty="0" smtClean="0"/>
              <a:t>Tip</a:t>
            </a:r>
            <a:r>
              <a:rPr lang="en-US" i="0" dirty="0" smtClean="0"/>
              <a:t>: If</a:t>
            </a:r>
            <a:r>
              <a:rPr lang="en-US" i="0" baseline="0" dirty="0" smtClean="0"/>
              <a:t> there are any other denials on the claim… review entire claim. </a:t>
            </a:r>
            <a:br>
              <a:rPr lang="en-US" i="0" baseline="0" dirty="0" smtClean="0"/>
            </a:br>
            <a:r>
              <a:rPr lang="en-US" i="1" baseline="0" dirty="0" smtClean="0"/>
              <a:t/>
            </a:r>
            <a:br>
              <a:rPr lang="en-US" i="1" baseline="0" dirty="0" smtClean="0"/>
            </a:br>
            <a:endParaRPr lang="en-US" i="1" dirty="0"/>
          </a:p>
        </p:txBody>
      </p:sp>
      <p:sp>
        <p:nvSpPr>
          <p:cNvPr id="4" name="Slide Number Placeholder 3"/>
          <p:cNvSpPr>
            <a:spLocks noGrp="1"/>
          </p:cNvSpPr>
          <p:nvPr>
            <p:ph type="sldNum" sz="quarter" idx="10"/>
          </p:nvPr>
        </p:nvSpPr>
        <p:spPr/>
        <p:txBody>
          <a:bodyPr/>
          <a:lstStyle/>
          <a:p>
            <a:fld id="{662A176F-EC07-46F2-BAA7-091E2DEA2ECA}" type="slidenum">
              <a:rPr lang="en-US" smtClean="0"/>
              <a:t>15</a:t>
            </a:fld>
            <a:endParaRPr lang="en-US" dirty="0"/>
          </a:p>
        </p:txBody>
      </p:sp>
    </p:spTree>
    <p:extLst>
      <p:ext uri="{BB962C8B-B14F-4D97-AF65-F5344CB8AC3E}">
        <p14:creationId xmlns:p14="http://schemas.microsoft.com/office/powerpoint/2010/main" val="20527721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smtClean="0"/>
          </a:p>
        </p:txBody>
      </p:sp>
      <p:sp>
        <p:nvSpPr>
          <p:cNvPr id="4" name="Slide Number Placeholder 3"/>
          <p:cNvSpPr>
            <a:spLocks noGrp="1"/>
          </p:cNvSpPr>
          <p:nvPr>
            <p:ph type="sldNum" sz="quarter" idx="10"/>
          </p:nvPr>
        </p:nvSpPr>
        <p:spPr/>
        <p:txBody>
          <a:bodyPr/>
          <a:lstStyle/>
          <a:p>
            <a:fld id="{662A176F-EC07-46F2-BAA7-091E2DEA2ECA}" type="slidenum">
              <a:rPr lang="en-US" smtClean="0"/>
              <a:t>18</a:t>
            </a:fld>
            <a:endParaRPr lang="en-US" dirty="0"/>
          </a:p>
        </p:txBody>
      </p:sp>
    </p:spTree>
    <p:extLst>
      <p:ext uri="{BB962C8B-B14F-4D97-AF65-F5344CB8AC3E}">
        <p14:creationId xmlns:p14="http://schemas.microsoft.com/office/powerpoint/2010/main" val="1440390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2A176F-EC07-46F2-BAA7-091E2DEA2ECA}" type="slidenum">
              <a:rPr lang="en-US" smtClean="0"/>
              <a:t>19</a:t>
            </a:fld>
            <a:endParaRPr lang="en-US" dirty="0"/>
          </a:p>
        </p:txBody>
      </p:sp>
    </p:spTree>
    <p:extLst>
      <p:ext uri="{BB962C8B-B14F-4D97-AF65-F5344CB8AC3E}">
        <p14:creationId xmlns:p14="http://schemas.microsoft.com/office/powerpoint/2010/main" val="35473289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2A176F-EC07-46F2-BAA7-091E2DEA2ECA}" type="slidenum">
              <a:rPr lang="en-US" smtClean="0"/>
              <a:t>21</a:t>
            </a:fld>
            <a:endParaRPr lang="en-US" dirty="0"/>
          </a:p>
        </p:txBody>
      </p:sp>
    </p:spTree>
    <p:extLst>
      <p:ext uri="{BB962C8B-B14F-4D97-AF65-F5344CB8AC3E}">
        <p14:creationId xmlns:p14="http://schemas.microsoft.com/office/powerpoint/2010/main" val="41535605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10"/>
          </p:nvPr>
        </p:nvSpPr>
        <p:spPr/>
        <p:txBody>
          <a:bodyPr/>
          <a:lstStyle/>
          <a:p>
            <a:fld id="{662A176F-EC07-46F2-BAA7-091E2DEA2ECA}" type="slidenum">
              <a:rPr lang="en-US" smtClean="0"/>
              <a:t>22</a:t>
            </a:fld>
            <a:endParaRPr lang="en-US" dirty="0"/>
          </a:p>
        </p:txBody>
      </p:sp>
    </p:spTree>
    <p:extLst>
      <p:ext uri="{BB962C8B-B14F-4D97-AF65-F5344CB8AC3E}">
        <p14:creationId xmlns:p14="http://schemas.microsoft.com/office/powerpoint/2010/main" val="28318371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2A176F-EC07-46F2-BAA7-091E2DEA2ECA}" type="slidenum">
              <a:rPr lang="en-US" smtClean="0"/>
              <a:t>23</a:t>
            </a:fld>
            <a:endParaRPr lang="en-US" dirty="0"/>
          </a:p>
        </p:txBody>
      </p:sp>
    </p:spTree>
    <p:extLst>
      <p:ext uri="{BB962C8B-B14F-4D97-AF65-F5344CB8AC3E}">
        <p14:creationId xmlns:p14="http://schemas.microsoft.com/office/powerpoint/2010/main" val="17490257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b="1" i="1" dirty="0">
              <a:solidFill>
                <a:srgbClr val="FF0000"/>
              </a:solidFill>
            </a:endParaRPr>
          </a:p>
        </p:txBody>
      </p:sp>
      <p:sp>
        <p:nvSpPr>
          <p:cNvPr id="4" name="Slide Number Placeholder 3"/>
          <p:cNvSpPr>
            <a:spLocks noGrp="1"/>
          </p:cNvSpPr>
          <p:nvPr>
            <p:ph type="sldNum" sz="quarter" idx="10"/>
          </p:nvPr>
        </p:nvSpPr>
        <p:spPr/>
        <p:txBody>
          <a:bodyPr/>
          <a:lstStyle/>
          <a:p>
            <a:fld id="{42DE46E6-3AB7-484F-9FBF-FD47303B7739}" type="slidenum">
              <a:rPr lang="en-US" smtClean="0">
                <a:solidFill>
                  <a:prstClr val="black"/>
                </a:solidFill>
              </a:rPr>
              <a:pPr/>
              <a:t>25</a:t>
            </a:fld>
            <a:endParaRPr lang="en-US" dirty="0">
              <a:solidFill>
                <a:prstClr val="black"/>
              </a:solidFill>
            </a:endParaRPr>
          </a:p>
        </p:txBody>
      </p:sp>
    </p:spTree>
    <p:extLst>
      <p:ext uri="{BB962C8B-B14F-4D97-AF65-F5344CB8AC3E}">
        <p14:creationId xmlns:p14="http://schemas.microsoft.com/office/powerpoint/2010/main" val="11273565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b="1" i="1" dirty="0">
              <a:solidFill>
                <a:srgbClr val="FF0000"/>
              </a:solidFill>
            </a:endParaRPr>
          </a:p>
        </p:txBody>
      </p:sp>
      <p:sp>
        <p:nvSpPr>
          <p:cNvPr id="4" name="Slide Number Placeholder 3"/>
          <p:cNvSpPr>
            <a:spLocks noGrp="1"/>
          </p:cNvSpPr>
          <p:nvPr>
            <p:ph type="sldNum" sz="quarter" idx="10"/>
          </p:nvPr>
        </p:nvSpPr>
        <p:spPr/>
        <p:txBody>
          <a:bodyPr/>
          <a:lstStyle/>
          <a:p>
            <a:fld id="{42DE46E6-3AB7-484F-9FBF-FD47303B7739}" type="slidenum">
              <a:rPr lang="en-US" smtClean="0"/>
              <a:t>26</a:t>
            </a:fld>
            <a:endParaRPr lang="en-US" dirty="0"/>
          </a:p>
        </p:txBody>
      </p:sp>
    </p:spTree>
    <p:extLst>
      <p:ext uri="{BB962C8B-B14F-4D97-AF65-F5344CB8AC3E}">
        <p14:creationId xmlns:p14="http://schemas.microsoft.com/office/powerpoint/2010/main" val="11273565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i="1" u="none" strike="noStrike" dirty="0"/>
          </a:p>
        </p:txBody>
      </p:sp>
      <p:sp>
        <p:nvSpPr>
          <p:cNvPr id="4" name="Slide Number Placeholder 3"/>
          <p:cNvSpPr>
            <a:spLocks noGrp="1"/>
          </p:cNvSpPr>
          <p:nvPr>
            <p:ph type="sldNum" sz="quarter" idx="10"/>
          </p:nvPr>
        </p:nvSpPr>
        <p:spPr/>
        <p:txBody>
          <a:bodyPr/>
          <a:lstStyle/>
          <a:p>
            <a:fld id="{42DE46E6-3AB7-484F-9FBF-FD47303B7739}" type="slidenum">
              <a:rPr lang="en-US" smtClean="0">
                <a:solidFill>
                  <a:prstClr val="black"/>
                </a:solidFill>
              </a:rPr>
              <a:pPr/>
              <a:t>2</a:t>
            </a:fld>
            <a:endParaRPr lang="en-US" dirty="0">
              <a:solidFill>
                <a:prstClr val="black"/>
              </a:solidFill>
            </a:endParaRPr>
          </a:p>
        </p:txBody>
      </p:sp>
    </p:spTree>
    <p:extLst>
      <p:ext uri="{BB962C8B-B14F-4D97-AF65-F5344CB8AC3E}">
        <p14:creationId xmlns:p14="http://schemas.microsoft.com/office/powerpoint/2010/main" val="34150860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Questions???</a:t>
            </a:r>
            <a:endParaRPr lang="en-US" dirty="0"/>
          </a:p>
        </p:txBody>
      </p:sp>
      <p:sp>
        <p:nvSpPr>
          <p:cNvPr id="4" name="Slide Number Placeholder 3"/>
          <p:cNvSpPr>
            <a:spLocks noGrp="1"/>
          </p:cNvSpPr>
          <p:nvPr>
            <p:ph type="sldNum" sz="quarter" idx="10"/>
          </p:nvPr>
        </p:nvSpPr>
        <p:spPr/>
        <p:txBody>
          <a:bodyPr/>
          <a:lstStyle/>
          <a:p>
            <a:fld id="{662A176F-EC07-46F2-BAA7-091E2DEA2ECA}" type="slidenum">
              <a:rPr lang="en-US" smtClean="0"/>
              <a:t>27</a:t>
            </a:fld>
            <a:endParaRPr lang="en-US" dirty="0"/>
          </a:p>
        </p:txBody>
      </p:sp>
    </p:spTree>
    <p:extLst>
      <p:ext uri="{BB962C8B-B14F-4D97-AF65-F5344CB8AC3E}">
        <p14:creationId xmlns:p14="http://schemas.microsoft.com/office/powerpoint/2010/main" val="31528135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DE46E6-3AB7-484F-9FBF-FD47303B7739}" type="slidenum">
              <a:rPr lang="en-US" smtClean="0"/>
              <a:t>3</a:t>
            </a:fld>
            <a:endParaRPr lang="en-US" dirty="0"/>
          </a:p>
        </p:txBody>
      </p:sp>
    </p:spTree>
    <p:extLst>
      <p:ext uri="{BB962C8B-B14F-4D97-AF65-F5344CB8AC3E}">
        <p14:creationId xmlns:p14="http://schemas.microsoft.com/office/powerpoint/2010/main" val="723017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solidFill>
                <a:srgbClr val="FF0000"/>
              </a:solidFill>
            </a:endParaRPr>
          </a:p>
          <a:p>
            <a:endParaRPr lang="en-US" baseline="0" dirty="0" smtClean="0">
              <a:solidFill>
                <a:srgbClr val="FF0000"/>
              </a:solidFill>
            </a:endParaRPr>
          </a:p>
          <a:p>
            <a:endParaRPr lang="en-US" dirty="0">
              <a:solidFill>
                <a:srgbClr val="FF0000"/>
              </a:solidFill>
            </a:endParaRPr>
          </a:p>
        </p:txBody>
      </p:sp>
      <p:sp>
        <p:nvSpPr>
          <p:cNvPr id="4" name="Slide Number Placeholder 3"/>
          <p:cNvSpPr>
            <a:spLocks noGrp="1"/>
          </p:cNvSpPr>
          <p:nvPr>
            <p:ph type="sldNum" sz="quarter" idx="10"/>
          </p:nvPr>
        </p:nvSpPr>
        <p:spPr/>
        <p:txBody>
          <a:bodyPr/>
          <a:lstStyle/>
          <a:p>
            <a:fld id="{662A176F-EC07-46F2-BAA7-091E2DEA2ECA}" type="slidenum">
              <a:rPr lang="en-US" smtClean="0"/>
              <a:t>5</a:t>
            </a:fld>
            <a:endParaRPr lang="en-US" dirty="0"/>
          </a:p>
        </p:txBody>
      </p:sp>
    </p:spTree>
    <p:extLst>
      <p:ext uri="{BB962C8B-B14F-4D97-AF65-F5344CB8AC3E}">
        <p14:creationId xmlns:p14="http://schemas.microsoft.com/office/powerpoint/2010/main" val="15485260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Bullet #3:</a:t>
            </a:r>
          </a:p>
          <a:p>
            <a:endParaRPr lang="en-US" dirty="0" smtClean="0"/>
          </a:p>
          <a:p>
            <a:r>
              <a:rPr lang="en-US" sz="1200" kern="1200" dirty="0" smtClean="0">
                <a:solidFill>
                  <a:schemeClr val="tx1"/>
                </a:solidFill>
                <a:effectLst/>
                <a:latin typeface="+mn-lt"/>
                <a:ea typeface="+mn-ea"/>
                <a:cs typeface="+mn-cs"/>
              </a:rPr>
              <a:t>COE 029 is a default category due to eligibility guidelines determined by the ISD. A young adult or senior may qualify for Family Planning services only, which determined by the ISD</a:t>
            </a:r>
            <a:endParaRPr lang="en-US" dirty="0"/>
          </a:p>
        </p:txBody>
      </p:sp>
      <p:sp>
        <p:nvSpPr>
          <p:cNvPr id="4" name="Slide Number Placeholder 3"/>
          <p:cNvSpPr>
            <a:spLocks noGrp="1"/>
          </p:cNvSpPr>
          <p:nvPr>
            <p:ph type="sldNum" sz="quarter" idx="10"/>
          </p:nvPr>
        </p:nvSpPr>
        <p:spPr/>
        <p:txBody>
          <a:bodyPr/>
          <a:lstStyle/>
          <a:p>
            <a:fld id="{662A176F-EC07-46F2-BAA7-091E2DEA2ECA}" type="slidenum">
              <a:rPr lang="en-US" smtClean="0"/>
              <a:t>6</a:t>
            </a:fld>
            <a:endParaRPr lang="en-US" dirty="0"/>
          </a:p>
        </p:txBody>
      </p:sp>
    </p:spTree>
    <p:extLst>
      <p:ext uri="{BB962C8B-B14F-4D97-AF65-F5344CB8AC3E}">
        <p14:creationId xmlns:p14="http://schemas.microsoft.com/office/powerpoint/2010/main" val="34199416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2A176F-EC07-46F2-BAA7-091E2DEA2ECA}" type="slidenum">
              <a:rPr lang="en-US" smtClean="0"/>
              <a:t>8</a:t>
            </a:fld>
            <a:endParaRPr lang="en-US" dirty="0"/>
          </a:p>
        </p:txBody>
      </p:sp>
    </p:spTree>
    <p:extLst>
      <p:ext uri="{BB962C8B-B14F-4D97-AF65-F5344CB8AC3E}">
        <p14:creationId xmlns:p14="http://schemas.microsoft.com/office/powerpoint/2010/main" val="24069182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kern="1200" dirty="0" smtClean="0">
                <a:solidFill>
                  <a:schemeClr val="tx1"/>
                </a:solidFill>
                <a:effectLst/>
                <a:latin typeface="+mn-lt"/>
                <a:ea typeface="+mn-ea"/>
                <a:cs typeface="+mn-cs"/>
              </a:rPr>
              <a:t>PROCEDURES THAT REQUIRE A RELATED DIAGNOSIS</a:t>
            </a:r>
            <a:endParaRPr lang="en-US" baseline="0" dirty="0" smtClean="0"/>
          </a:p>
        </p:txBody>
      </p:sp>
      <p:sp>
        <p:nvSpPr>
          <p:cNvPr id="4" name="Slide Number Placeholder 3"/>
          <p:cNvSpPr>
            <a:spLocks noGrp="1"/>
          </p:cNvSpPr>
          <p:nvPr>
            <p:ph type="sldNum" sz="quarter" idx="10"/>
          </p:nvPr>
        </p:nvSpPr>
        <p:spPr/>
        <p:txBody>
          <a:bodyPr/>
          <a:lstStyle/>
          <a:p>
            <a:fld id="{662A176F-EC07-46F2-BAA7-091E2DEA2ECA}" type="slidenum">
              <a:rPr lang="en-US" smtClean="0"/>
              <a:t>9</a:t>
            </a:fld>
            <a:endParaRPr lang="en-US" dirty="0"/>
          </a:p>
        </p:txBody>
      </p:sp>
    </p:spTree>
    <p:extLst>
      <p:ext uri="{BB962C8B-B14F-4D97-AF65-F5344CB8AC3E}">
        <p14:creationId xmlns:p14="http://schemas.microsoft.com/office/powerpoint/2010/main" val="9569877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662A176F-EC07-46F2-BAA7-091E2DEA2ECA}" type="slidenum">
              <a:rPr lang="en-US" smtClean="0"/>
              <a:t>10</a:t>
            </a:fld>
            <a:endParaRPr lang="en-US" dirty="0"/>
          </a:p>
        </p:txBody>
      </p:sp>
    </p:spTree>
    <p:extLst>
      <p:ext uri="{BB962C8B-B14F-4D97-AF65-F5344CB8AC3E}">
        <p14:creationId xmlns:p14="http://schemas.microsoft.com/office/powerpoint/2010/main" val="9569877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Dx Codes may change from time to time. A FFS </a:t>
            </a:r>
            <a:r>
              <a:rPr lang="en-US" baseline="0" dirty="0" smtClean="0"/>
              <a:t>Medicaid </a:t>
            </a:r>
            <a:r>
              <a:rPr lang="en-US" baseline="0" dirty="0" smtClean="0"/>
              <a:t>Provider Relations Specialist may help validate dx codes for the Family Planning program. However, Specialist can not tell you which procedure code or dx code to use. See resources at the end of this presentation for more information. </a:t>
            </a:r>
          </a:p>
        </p:txBody>
      </p:sp>
      <p:sp>
        <p:nvSpPr>
          <p:cNvPr id="4" name="Slide Number Placeholder 3"/>
          <p:cNvSpPr>
            <a:spLocks noGrp="1"/>
          </p:cNvSpPr>
          <p:nvPr>
            <p:ph type="sldNum" sz="quarter" idx="10"/>
          </p:nvPr>
        </p:nvSpPr>
        <p:spPr/>
        <p:txBody>
          <a:bodyPr/>
          <a:lstStyle/>
          <a:p>
            <a:fld id="{662A176F-EC07-46F2-BAA7-091E2DEA2ECA}" type="slidenum">
              <a:rPr lang="en-US" smtClean="0"/>
              <a:t>11</a:t>
            </a:fld>
            <a:endParaRPr lang="en-US" dirty="0"/>
          </a:p>
        </p:txBody>
      </p:sp>
    </p:spTree>
    <p:extLst>
      <p:ext uri="{BB962C8B-B14F-4D97-AF65-F5344CB8AC3E}">
        <p14:creationId xmlns:p14="http://schemas.microsoft.com/office/powerpoint/2010/main" val="95698777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_Option1">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4630400" cy="8229600"/>
          </a:xfrm>
          <a:prstGeom prst="rect">
            <a:avLst/>
          </a:prstGeom>
          <a:solidFill>
            <a:srgbClr val="AAAFB9"/>
          </a:solidFill>
        </p:spPr>
        <p:txBody>
          <a:bodyPr>
            <a:normAutofit/>
          </a:bodyPr>
          <a:lstStyle>
            <a:lvl1pPr>
              <a:buFontTx/>
              <a:buNone/>
              <a:defRPr sz="1800">
                <a:solidFill>
                  <a:srgbClr val="7F7F7F"/>
                </a:solidFill>
              </a:defRPr>
            </a:lvl1pPr>
          </a:lstStyle>
          <a:p>
            <a:endParaRPr lang="en-US" dirty="0"/>
          </a:p>
        </p:txBody>
      </p:sp>
      <p:sp>
        <p:nvSpPr>
          <p:cNvPr id="11" name="Content Placeholder 17"/>
          <p:cNvSpPr>
            <a:spLocks noGrp="1"/>
          </p:cNvSpPr>
          <p:nvPr>
            <p:ph sz="quarter" idx="14" hasCustomPrompt="1"/>
          </p:nvPr>
        </p:nvSpPr>
        <p:spPr>
          <a:xfrm>
            <a:off x="528319" y="5194300"/>
            <a:ext cx="6484797" cy="723900"/>
          </a:xfrm>
          <a:prstGeom prst="rect">
            <a:avLst/>
          </a:prstGeom>
        </p:spPr>
        <p:txBody>
          <a:bodyPr anchor="t">
            <a:noAutofit/>
          </a:bodyPr>
          <a:lstStyle>
            <a:lvl1pPr marL="228600" indent="-228600">
              <a:spcBef>
                <a:spcPts val="0"/>
              </a:spcBef>
              <a:spcAft>
                <a:spcPts val="400"/>
              </a:spcAft>
              <a:buFontTx/>
              <a:buNone/>
              <a:defRPr sz="1600" b="1">
                <a:solidFill>
                  <a:srgbClr val="FFFFFE"/>
                </a:solidFill>
              </a:defRPr>
            </a:lvl1pPr>
            <a:lvl2pPr marL="0" indent="0">
              <a:spcBef>
                <a:spcPts val="0"/>
              </a:spcBef>
              <a:spcAft>
                <a:spcPts val="400"/>
              </a:spcAft>
              <a:buFontTx/>
              <a:buNone/>
              <a:defRPr sz="1600" b="1">
                <a:solidFill>
                  <a:schemeClr val="bg1"/>
                </a:solidFill>
              </a:defRPr>
            </a:lvl2pPr>
            <a:lvl3pPr marL="749300" indent="-228600">
              <a:spcBef>
                <a:spcPts val="0"/>
              </a:spcBef>
              <a:spcAft>
                <a:spcPts val="600"/>
              </a:spcAft>
              <a:buFontTx/>
              <a:buNone/>
              <a:defRPr sz="2200"/>
            </a:lvl3pPr>
            <a:lvl4pPr marL="1028700" indent="-279400">
              <a:spcBef>
                <a:spcPts val="0"/>
              </a:spcBef>
              <a:spcAft>
                <a:spcPts val="600"/>
              </a:spcAft>
              <a:buFontTx/>
              <a:buNone/>
              <a:defRPr sz="2200"/>
            </a:lvl4pPr>
            <a:lvl5pPr marL="1257300" indent="-228600">
              <a:spcBef>
                <a:spcPts val="0"/>
              </a:spcBef>
              <a:spcAft>
                <a:spcPts val="600"/>
              </a:spcAft>
              <a:buFontTx/>
              <a:buNone/>
              <a:defRPr sz="2200"/>
            </a:lvl5pPr>
          </a:lstStyle>
          <a:p>
            <a:pPr lvl="0"/>
            <a:r>
              <a:rPr lang="en-US" dirty="0" smtClean="0"/>
              <a:t>Click to edit master text styles</a:t>
            </a:r>
          </a:p>
        </p:txBody>
      </p:sp>
      <p:sp>
        <p:nvSpPr>
          <p:cNvPr id="12" name="Title 11"/>
          <p:cNvSpPr>
            <a:spLocks noGrp="1"/>
          </p:cNvSpPr>
          <p:nvPr>
            <p:ph type="title" hasCustomPrompt="1"/>
          </p:nvPr>
        </p:nvSpPr>
        <p:spPr>
          <a:xfrm>
            <a:off x="495300" y="2857500"/>
            <a:ext cx="6946900" cy="1371600"/>
          </a:xfrm>
          <a:prstGeom prst="rect">
            <a:avLst/>
          </a:prstGeom>
        </p:spPr>
        <p:txBody>
          <a:bodyPr anchor="b">
            <a:noAutofit/>
          </a:bodyPr>
          <a:lstStyle>
            <a:lvl1pPr algn="l">
              <a:lnSpc>
                <a:spcPts val="5440"/>
              </a:lnSpc>
              <a:defRPr sz="5400">
                <a:solidFill>
                  <a:srgbClr val="FFFFFF"/>
                </a:solidFill>
              </a:defRPr>
            </a:lvl1pPr>
          </a:lstStyle>
          <a:p>
            <a:r>
              <a:rPr lang="en-US" dirty="0" smtClean="0"/>
              <a:t>Click to edit master title style</a:t>
            </a:r>
            <a:endParaRPr lang="en-US" dirty="0"/>
          </a:p>
        </p:txBody>
      </p:sp>
      <p:sp>
        <p:nvSpPr>
          <p:cNvPr id="14" name="Subtitle 2"/>
          <p:cNvSpPr>
            <a:spLocks noGrp="1"/>
          </p:cNvSpPr>
          <p:nvPr>
            <p:ph type="subTitle" idx="1" hasCustomPrompt="1"/>
          </p:nvPr>
        </p:nvSpPr>
        <p:spPr>
          <a:xfrm>
            <a:off x="508000" y="4277360"/>
            <a:ext cx="6946900" cy="695960"/>
          </a:xfrm>
          <a:prstGeom prst="rect">
            <a:avLst/>
          </a:prstGeom>
        </p:spPr>
        <p:txBody>
          <a:bodyPr>
            <a:noAutofit/>
          </a:bodyPr>
          <a:lstStyle>
            <a:lvl1pPr marL="0" indent="0" algn="l">
              <a:buNone/>
              <a:defRPr sz="2600">
                <a:solidFill>
                  <a:srgbClr val="FFFFFF"/>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smtClean="0"/>
              <a:t>Click to edit master subtitle style</a:t>
            </a:r>
            <a:endParaRPr lang="en-US" dirty="0"/>
          </a:p>
        </p:txBody>
      </p:sp>
      <p:pic>
        <p:nvPicPr>
          <p:cNvPr id="6" name="Picture 5" descr="conduent_logo.eps"/>
          <p:cNvPicPr>
            <a:picLocks noChangeAspect="1"/>
          </p:cNvPicPr>
          <p:nvPr userDrawn="1"/>
        </p:nvPicPr>
        <p:blipFill>
          <a:blip r:embed="rId2"/>
          <a:stretch>
            <a:fillRect/>
          </a:stretch>
        </p:blipFill>
        <p:spPr>
          <a:xfrm>
            <a:off x="11809184" y="382115"/>
            <a:ext cx="2227872" cy="574648"/>
          </a:xfrm>
          <a:prstGeom prst="rect">
            <a:avLst/>
          </a:prstGeom>
        </p:spPr>
      </p:pic>
      <p:sp>
        <p:nvSpPr>
          <p:cNvPr id="8" name="Freeform 7"/>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_PhotoLeft">
    <p:spTree>
      <p:nvGrpSpPr>
        <p:cNvPr id="1" name=""/>
        <p:cNvGrpSpPr/>
        <p:nvPr/>
      </p:nvGrpSpPr>
      <p:grpSpPr>
        <a:xfrm>
          <a:off x="0" y="0"/>
          <a:ext cx="0" cy="0"/>
          <a:chOff x="0" y="0"/>
          <a:chExt cx="0" cy="0"/>
        </a:xfrm>
      </p:grpSpPr>
      <p:sp>
        <p:nvSpPr>
          <p:cNvPr id="9" name="Rectangle 8"/>
          <p:cNvSpPr/>
          <p:nvPr userDrawn="1"/>
        </p:nvSpPr>
        <p:spPr>
          <a:xfrm>
            <a:off x="6731000" y="0"/>
            <a:ext cx="7899400" cy="8229600"/>
          </a:xfrm>
          <a:prstGeom prst="rect">
            <a:avLst/>
          </a:prstGeom>
          <a:solidFill>
            <a:srgbClr val="27446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p:txBody>
          <a:bodyPr/>
          <a:lstStyle>
            <a:lvl1pPr>
              <a:defRPr>
                <a:solidFill>
                  <a:srgbClr val="AAAFB9"/>
                </a:solidFill>
              </a:defRPr>
            </a:lvl1pPr>
          </a:lstStyle>
          <a:p>
            <a:r>
              <a:rPr lang="en-US" dirty="0" smtClean="0"/>
              <a:t>1/08/2018</a:t>
            </a:r>
            <a:endParaRPr lang="en-US" dirty="0"/>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smtClean="0"/>
              <a:t>Family Planning Workshop</a:t>
            </a:r>
            <a:endParaRPr lang="en-US" dirty="0"/>
          </a:p>
        </p:txBody>
      </p:sp>
      <p:sp>
        <p:nvSpPr>
          <p:cNvPr id="4" name="Slide Number Placeholder 3"/>
          <p:cNvSpPr>
            <a:spLocks noGrp="1"/>
          </p:cNvSpPr>
          <p:nvPr>
            <p:ph type="sldNum" sz="quarter" idx="12"/>
          </p:nvPr>
        </p:nvSpPr>
        <p:spPr/>
        <p:txBody>
          <a:bodyPr/>
          <a:lstStyle>
            <a:lvl1pPr>
              <a:defRPr>
                <a:solidFill>
                  <a:srgbClr val="FFFFFF"/>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72" y="656785"/>
            <a:ext cx="5745162" cy="1371600"/>
          </a:xfrm>
          <a:prstGeom prst="rect">
            <a:avLst/>
          </a:prstGeom>
        </p:spPr>
        <p:txBody>
          <a:bodyPr anchor="b">
            <a:noAutofit/>
          </a:bodyPr>
          <a:lstStyle>
            <a:lvl1pPr algn="l">
              <a:lnSpc>
                <a:spcPts val="5440"/>
              </a:lnSpc>
              <a:defRPr sz="5400">
                <a:solidFill>
                  <a:srgbClr val="141313"/>
                </a:solidFill>
              </a:defRPr>
            </a:lvl1pPr>
          </a:lstStyle>
          <a:p>
            <a:r>
              <a:rPr lang="en-US" dirty="0" smtClean="0"/>
              <a:t>Click to edit master title style</a:t>
            </a:r>
            <a:endParaRPr lang="en-US" dirty="0"/>
          </a:p>
        </p:txBody>
      </p:sp>
      <p:sp>
        <p:nvSpPr>
          <p:cNvPr id="18" name="Content Placeholder 17"/>
          <p:cNvSpPr>
            <a:spLocks noGrp="1"/>
          </p:cNvSpPr>
          <p:nvPr>
            <p:ph sz="quarter" idx="13" hasCustomPrompt="1"/>
          </p:nvPr>
        </p:nvSpPr>
        <p:spPr>
          <a:xfrm>
            <a:off x="523558" y="3231380"/>
            <a:ext cx="5737542" cy="2926079"/>
          </a:xfrm>
          <a:prstGeom prst="rect">
            <a:avLst/>
          </a:prstGeom>
        </p:spPr>
        <p:txBody>
          <a:bodyPr>
            <a:noAutofit/>
          </a:bodyPr>
          <a:lstStyle>
            <a:lvl1pPr marL="228600" indent="-228600">
              <a:spcBef>
                <a:spcPts val="0"/>
              </a:spcBef>
              <a:spcAft>
                <a:spcPts val="600"/>
              </a:spcAft>
              <a:defRPr sz="2200">
                <a:solidFill>
                  <a:srgbClr val="141313"/>
                </a:solidFill>
              </a:defRPr>
            </a:lvl1pPr>
            <a:lvl2pPr marL="520700" indent="-292100">
              <a:spcBef>
                <a:spcPts val="0"/>
              </a:spcBef>
              <a:spcAft>
                <a:spcPts val="600"/>
              </a:spcAft>
              <a:defRPr sz="2200">
                <a:solidFill>
                  <a:srgbClr val="141313"/>
                </a:solidFill>
              </a:defRPr>
            </a:lvl2pPr>
            <a:lvl3pPr marL="749300" indent="-228600">
              <a:spcBef>
                <a:spcPts val="0"/>
              </a:spcBef>
              <a:spcAft>
                <a:spcPts val="600"/>
              </a:spcAft>
              <a:defRPr sz="2200">
                <a:solidFill>
                  <a:srgbClr val="141313"/>
                </a:solidFill>
              </a:defRPr>
            </a:lvl3pPr>
            <a:lvl4pPr marL="1028700" indent="-279400">
              <a:spcBef>
                <a:spcPts val="0"/>
              </a:spcBef>
              <a:spcAft>
                <a:spcPts val="600"/>
              </a:spcAft>
              <a:defRPr sz="2200">
                <a:solidFill>
                  <a:srgbClr val="141313"/>
                </a:solidFill>
              </a:defRPr>
            </a:lvl4pPr>
            <a:lvl5pPr marL="1257300" indent="-228600">
              <a:spcBef>
                <a:spcPts val="0"/>
              </a:spcBef>
              <a:spcAft>
                <a:spcPts val="600"/>
              </a:spcAft>
              <a:defRPr sz="2200">
                <a:solidFill>
                  <a:srgbClr val="141313"/>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Subtitle 2"/>
          <p:cNvSpPr>
            <a:spLocks noGrp="1"/>
          </p:cNvSpPr>
          <p:nvPr>
            <p:ph type="subTitle" idx="1" hasCustomPrompt="1"/>
          </p:nvPr>
        </p:nvSpPr>
        <p:spPr>
          <a:xfrm>
            <a:off x="515938" y="2799580"/>
            <a:ext cx="5732462" cy="508000"/>
          </a:xfrm>
          <a:prstGeom prst="rect">
            <a:avLst/>
          </a:prstGeom>
        </p:spPr>
        <p:txBody>
          <a:bodyPr>
            <a:noAutofit/>
          </a:bodyPr>
          <a:lstStyle>
            <a:lvl1pPr marL="0" indent="0" algn="l">
              <a:buNone/>
              <a:defRPr sz="2200" b="0">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smtClean="0"/>
              <a:t>Click to edit master subtitle style</a:t>
            </a:r>
            <a:endParaRPr lang="en-US" dirty="0"/>
          </a:p>
        </p:txBody>
      </p:sp>
      <p:pic>
        <p:nvPicPr>
          <p:cNvPr id="14" name="Picture 13" descr="conduent_logo.eps"/>
          <p:cNvPicPr>
            <a:picLocks noChangeAspect="1"/>
          </p:cNvPicPr>
          <p:nvPr userDrawn="1"/>
        </p:nvPicPr>
        <p:blipFill>
          <a:blip r:embed="rId2"/>
          <a:stretch>
            <a:fillRect/>
          </a:stretch>
        </p:blipFill>
        <p:spPr>
          <a:xfrm>
            <a:off x="12533984" y="470214"/>
            <a:ext cx="1529109" cy="394414"/>
          </a:xfrm>
          <a:prstGeom prst="rect">
            <a:avLst/>
          </a:prstGeom>
        </p:spPr>
      </p:pic>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Content_PhotoLef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dirty="0" smtClean="0"/>
              <a:t>1/08/2018</a:t>
            </a:r>
            <a:endParaRPr lang="en-US" dirty="0"/>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smtClean="0"/>
              <a:t>Family Planning Workshop</a:t>
            </a:r>
            <a:endParaRPr lang="en-US" dirty="0"/>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72" y="656785"/>
            <a:ext cx="5745162" cy="1371600"/>
          </a:xfrm>
          <a:prstGeom prst="rect">
            <a:avLst/>
          </a:prstGeom>
        </p:spPr>
        <p:txBody>
          <a:bodyPr anchor="b">
            <a:noAutofit/>
          </a:bodyPr>
          <a:lstStyle>
            <a:lvl1pPr algn="l">
              <a:lnSpc>
                <a:spcPts val="5440"/>
              </a:lnSpc>
              <a:defRPr sz="5400">
                <a:solidFill>
                  <a:srgbClr val="141313"/>
                </a:solidFill>
              </a:defRPr>
            </a:lvl1pPr>
          </a:lstStyle>
          <a:p>
            <a:r>
              <a:rPr lang="en-US" dirty="0" smtClean="0"/>
              <a:t>Click to edit master title style</a:t>
            </a:r>
            <a:endParaRPr lang="en-US" dirty="0"/>
          </a:p>
        </p:txBody>
      </p:sp>
      <p:sp>
        <p:nvSpPr>
          <p:cNvPr id="18" name="Content Placeholder 17"/>
          <p:cNvSpPr>
            <a:spLocks noGrp="1"/>
          </p:cNvSpPr>
          <p:nvPr>
            <p:ph sz="quarter" idx="13" hasCustomPrompt="1"/>
          </p:nvPr>
        </p:nvSpPr>
        <p:spPr>
          <a:xfrm>
            <a:off x="523558" y="3231380"/>
            <a:ext cx="5737542" cy="2926079"/>
          </a:xfrm>
          <a:prstGeom prst="rect">
            <a:avLst/>
          </a:prstGeom>
        </p:spPr>
        <p:txBody>
          <a:bodyPr>
            <a:noAutofit/>
          </a:bodyPr>
          <a:lstStyle>
            <a:lvl1pPr marL="228600" indent="-228600">
              <a:spcBef>
                <a:spcPts val="0"/>
              </a:spcBef>
              <a:spcAft>
                <a:spcPts val="600"/>
              </a:spcAft>
              <a:defRPr sz="2200">
                <a:solidFill>
                  <a:srgbClr val="141313"/>
                </a:solidFill>
              </a:defRPr>
            </a:lvl1pPr>
            <a:lvl2pPr marL="520700" indent="-292100">
              <a:spcBef>
                <a:spcPts val="0"/>
              </a:spcBef>
              <a:spcAft>
                <a:spcPts val="600"/>
              </a:spcAft>
              <a:defRPr sz="2200">
                <a:solidFill>
                  <a:srgbClr val="141313"/>
                </a:solidFill>
              </a:defRPr>
            </a:lvl2pPr>
            <a:lvl3pPr marL="749300" indent="-228600">
              <a:spcBef>
                <a:spcPts val="0"/>
              </a:spcBef>
              <a:spcAft>
                <a:spcPts val="600"/>
              </a:spcAft>
              <a:defRPr sz="2200">
                <a:solidFill>
                  <a:srgbClr val="141313"/>
                </a:solidFill>
              </a:defRPr>
            </a:lvl3pPr>
            <a:lvl4pPr marL="1028700" indent="-279400">
              <a:spcBef>
                <a:spcPts val="0"/>
              </a:spcBef>
              <a:spcAft>
                <a:spcPts val="600"/>
              </a:spcAft>
              <a:defRPr sz="2200">
                <a:solidFill>
                  <a:srgbClr val="141313"/>
                </a:solidFill>
              </a:defRPr>
            </a:lvl4pPr>
            <a:lvl5pPr marL="1257300" indent="-228600">
              <a:spcBef>
                <a:spcPts val="0"/>
              </a:spcBef>
              <a:spcAft>
                <a:spcPts val="600"/>
              </a:spcAft>
              <a:defRPr sz="2200">
                <a:solidFill>
                  <a:srgbClr val="141313"/>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Subtitle 2"/>
          <p:cNvSpPr>
            <a:spLocks noGrp="1"/>
          </p:cNvSpPr>
          <p:nvPr>
            <p:ph type="subTitle" idx="1" hasCustomPrompt="1"/>
          </p:nvPr>
        </p:nvSpPr>
        <p:spPr>
          <a:xfrm>
            <a:off x="515938" y="2799580"/>
            <a:ext cx="5732462" cy="508000"/>
          </a:xfrm>
          <a:prstGeom prst="rect">
            <a:avLst/>
          </a:prstGeom>
        </p:spPr>
        <p:txBody>
          <a:bodyPr>
            <a:noAutofit/>
          </a:bodyPr>
          <a:lstStyle>
            <a:lvl1pPr marL="0" indent="0" algn="l">
              <a:buNone/>
              <a:defRPr sz="2200" b="0">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smtClean="0"/>
              <a:t>Click to edit master subtitle style</a:t>
            </a:r>
            <a:endParaRPr lang="en-US" dirty="0"/>
          </a:p>
        </p:txBody>
      </p:sp>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Content_PhotoLef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dirty="0" smtClean="0"/>
              <a:t>1/08/2018</a:t>
            </a:r>
            <a:endParaRPr lang="en-US" dirty="0"/>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smtClean="0"/>
              <a:t>Family Planning Workshop</a:t>
            </a:r>
            <a:endParaRPr lang="en-US" dirty="0"/>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72" y="545660"/>
            <a:ext cx="12063365" cy="1584764"/>
          </a:xfrm>
          <a:prstGeom prst="rect">
            <a:avLst/>
          </a:prstGeom>
        </p:spPr>
        <p:txBody>
          <a:bodyPr anchor="t">
            <a:noAutofit/>
          </a:bodyPr>
          <a:lstStyle>
            <a:lvl1pPr algn="l">
              <a:lnSpc>
                <a:spcPts val="5440"/>
              </a:lnSpc>
              <a:defRPr sz="5400">
                <a:solidFill>
                  <a:srgbClr val="141313"/>
                </a:solidFill>
              </a:defRPr>
            </a:lvl1pPr>
          </a:lstStyle>
          <a:p>
            <a:r>
              <a:rPr lang="en-US" dirty="0" smtClean="0"/>
              <a:t>Click to edit master title style</a:t>
            </a:r>
            <a:endParaRPr lang="en-US" dirty="0"/>
          </a:p>
        </p:txBody>
      </p:sp>
      <p:sp>
        <p:nvSpPr>
          <p:cNvPr id="18" name="Content Placeholder 17"/>
          <p:cNvSpPr>
            <a:spLocks noGrp="1"/>
          </p:cNvSpPr>
          <p:nvPr>
            <p:ph sz="quarter" idx="13" hasCustomPrompt="1"/>
          </p:nvPr>
        </p:nvSpPr>
        <p:spPr>
          <a:xfrm>
            <a:off x="510858" y="3074740"/>
            <a:ext cx="3319780" cy="3230879"/>
          </a:xfrm>
          <a:prstGeom prst="rect">
            <a:avLst/>
          </a:prstGeom>
        </p:spPr>
        <p:txBody>
          <a:bodyPr>
            <a:noAutofit/>
          </a:bodyPr>
          <a:lstStyle>
            <a:lvl1pPr marL="0" indent="0">
              <a:spcBef>
                <a:spcPts val="0"/>
              </a:spcBef>
              <a:spcAft>
                <a:spcPts val="600"/>
              </a:spcAft>
              <a:buFontTx/>
              <a:buNone/>
              <a:defRPr sz="2200">
                <a:solidFill>
                  <a:srgbClr val="141313"/>
                </a:solidFill>
              </a:defRPr>
            </a:lvl1pPr>
            <a:lvl2pPr marL="520700" indent="-292100">
              <a:spcBef>
                <a:spcPts val="0"/>
              </a:spcBef>
              <a:spcAft>
                <a:spcPts val="600"/>
              </a:spcAft>
              <a:buFontTx/>
              <a:buNone/>
              <a:defRPr sz="2200">
                <a:solidFill>
                  <a:srgbClr val="141313"/>
                </a:solidFill>
              </a:defRPr>
            </a:lvl2pPr>
            <a:lvl3pPr marL="749300" indent="-228600">
              <a:spcBef>
                <a:spcPts val="0"/>
              </a:spcBef>
              <a:spcAft>
                <a:spcPts val="600"/>
              </a:spcAft>
              <a:buFontTx/>
              <a:buNone/>
              <a:defRPr sz="2200">
                <a:solidFill>
                  <a:srgbClr val="141313"/>
                </a:solidFill>
              </a:defRPr>
            </a:lvl3pPr>
            <a:lvl4pPr marL="1028700" indent="-279400">
              <a:spcBef>
                <a:spcPts val="0"/>
              </a:spcBef>
              <a:spcAft>
                <a:spcPts val="600"/>
              </a:spcAft>
              <a:buFontTx/>
              <a:buNone/>
              <a:defRPr sz="2200">
                <a:solidFill>
                  <a:srgbClr val="141313"/>
                </a:solidFill>
              </a:defRPr>
            </a:lvl4pPr>
            <a:lvl5pPr marL="1257300" indent="-228600">
              <a:spcBef>
                <a:spcPts val="0"/>
              </a:spcBef>
              <a:spcAft>
                <a:spcPts val="600"/>
              </a:spcAft>
              <a:buFontTx/>
              <a:buNone/>
              <a:defRPr sz="2200">
                <a:solidFill>
                  <a:srgbClr val="141313"/>
                </a:solidFill>
              </a:defRPr>
            </a:lvl5pPr>
          </a:lstStyle>
          <a:p>
            <a:pPr lvl="0"/>
            <a:r>
              <a:rPr lang="en-US" dirty="0" smtClean="0"/>
              <a:t>Click to edit master text styles</a:t>
            </a:r>
          </a:p>
        </p:txBody>
      </p:sp>
      <p:sp>
        <p:nvSpPr>
          <p:cNvPr id="13" name="Subtitle 2"/>
          <p:cNvSpPr>
            <a:spLocks noGrp="1"/>
          </p:cNvSpPr>
          <p:nvPr>
            <p:ph type="subTitle" idx="1" hasCustomPrompt="1"/>
          </p:nvPr>
        </p:nvSpPr>
        <p:spPr>
          <a:xfrm>
            <a:off x="515938" y="2185740"/>
            <a:ext cx="3314700" cy="889000"/>
          </a:xfrm>
          <a:prstGeom prst="rect">
            <a:avLst/>
          </a:prstGeom>
        </p:spPr>
        <p:txBody>
          <a:bodyPr>
            <a:noAutofit/>
          </a:bodyPr>
          <a:lstStyle>
            <a:lvl1pPr marL="0" indent="0" algn="l">
              <a:buNone/>
              <a:defRPr sz="2200" b="1">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smtClean="0"/>
              <a:t>Click to edit master subtitle style</a:t>
            </a:r>
            <a:endParaRPr lang="en-US" dirty="0"/>
          </a:p>
        </p:txBody>
      </p:sp>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0" name="Straight Connector 9"/>
          <p:cNvCxnSpPr/>
          <p:nvPr userDrawn="1"/>
        </p:nvCxnSpPr>
        <p:spPr>
          <a:xfrm>
            <a:off x="604838" y="2132012"/>
            <a:ext cx="31877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userDrawn="1"/>
        </p:nvCxnSpPr>
        <p:spPr>
          <a:xfrm>
            <a:off x="4008438" y="2130424"/>
            <a:ext cx="100457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0" name="Text Placeholder 19"/>
          <p:cNvSpPr>
            <a:spLocks noGrp="1"/>
          </p:cNvSpPr>
          <p:nvPr>
            <p:ph type="body" sz="quarter" idx="14" hasCustomPrompt="1"/>
          </p:nvPr>
        </p:nvSpPr>
        <p:spPr>
          <a:xfrm>
            <a:off x="3932238" y="2185740"/>
            <a:ext cx="10121900" cy="660400"/>
          </a:xfrm>
          <a:prstGeom prst="rect">
            <a:avLst/>
          </a:prstGeom>
        </p:spPr>
        <p:txBody>
          <a:bodyPr vert="horz"/>
          <a:lstStyle>
            <a:lvl1pPr marL="0" indent="0">
              <a:buFontTx/>
              <a:buNone/>
              <a:defRPr sz="2200" b="1">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smtClean="0"/>
              <a:t>Click to edit master text styles</a:t>
            </a:r>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9_Content_PhotoLef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dirty="0" smtClean="0"/>
              <a:t>1/08/2018</a:t>
            </a:r>
            <a:endParaRPr lang="en-US" dirty="0"/>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smtClean="0"/>
              <a:t>Family Planning Workshop</a:t>
            </a:r>
            <a:endParaRPr lang="en-US" dirty="0"/>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503238" y="548065"/>
            <a:ext cx="12064924" cy="1574800"/>
          </a:xfrm>
          <a:prstGeom prst="rect">
            <a:avLst/>
          </a:prstGeom>
        </p:spPr>
        <p:txBody>
          <a:bodyPr anchor="t">
            <a:noAutofit/>
          </a:bodyPr>
          <a:lstStyle>
            <a:lvl1pPr algn="l">
              <a:lnSpc>
                <a:spcPts val="5440"/>
              </a:lnSpc>
              <a:defRPr sz="5400">
                <a:solidFill>
                  <a:srgbClr val="141313"/>
                </a:solidFill>
              </a:defRPr>
            </a:lvl1pPr>
          </a:lstStyle>
          <a:p>
            <a:r>
              <a:rPr lang="en-US" dirty="0" smtClean="0"/>
              <a:t>Click to edit master title style</a:t>
            </a:r>
            <a:endParaRPr lang="en-US" dirty="0"/>
          </a:p>
        </p:txBody>
      </p:sp>
      <p:sp>
        <p:nvSpPr>
          <p:cNvPr id="18" name="Content Placeholder 17"/>
          <p:cNvSpPr>
            <a:spLocks noGrp="1"/>
          </p:cNvSpPr>
          <p:nvPr>
            <p:ph sz="quarter" idx="13" hasCustomPrompt="1"/>
          </p:nvPr>
        </p:nvSpPr>
        <p:spPr>
          <a:xfrm>
            <a:off x="510858" y="2185981"/>
            <a:ext cx="3095942" cy="927100"/>
          </a:xfrm>
          <a:prstGeom prst="rect">
            <a:avLst/>
          </a:prstGeom>
        </p:spPr>
        <p:txBody>
          <a:bodyPr>
            <a:noAutofit/>
          </a:bodyPr>
          <a:lstStyle>
            <a:lvl1pPr marL="0" indent="0">
              <a:spcBef>
                <a:spcPts val="0"/>
              </a:spcBef>
              <a:spcAft>
                <a:spcPts val="600"/>
              </a:spcAft>
              <a:buFontTx/>
              <a:buNone/>
              <a:defRPr sz="2200" b="1">
                <a:solidFill>
                  <a:srgbClr val="141313"/>
                </a:solidFill>
              </a:defRPr>
            </a:lvl1pPr>
            <a:lvl2pPr marL="520700" indent="-292100">
              <a:spcBef>
                <a:spcPts val="0"/>
              </a:spcBef>
              <a:spcAft>
                <a:spcPts val="600"/>
              </a:spcAft>
              <a:buFontTx/>
              <a:buNone/>
              <a:defRPr sz="2200">
                <a:solidFill>
                  <a:srgbClr val="141313"/>
                </a:solidFill>
              </a:defRPr>
            </a:lvl2pPr>
            <a:lvl3pPr marL="749300" indent="-228600">
              <a:spcBef>
                <a:spcPts val="0"/>
              </a:spcBef>
              <a:spcAft>
                <a:spcPts val="600"/>
              </a:spcAft>
              <a:buFontTx/>
              <a:buNone/>
              <a:defRPr sz="2200">
                <a:solidFill>
                  <a:srgbClr val="141313"/>
                </a:solidFill>
              </a:defRPr>
            </a:lvl3pPr>
            <a:lvl4pPr marL="1028700" indent="-279400">
              <a:spcBef>
                <a:spcPts val="0"/>
              </a:spcBef>
              <a:spcAft>
                <a:spcPts val="600"/>
              </a:spcAft>
              <a:buFontTx/>
              <a:buNone/>
              <a:defRPr sz="2200">
                <a:solidFill>
                  <a:srgbClr val="141313"/>
                </a:solidFill>
              </a:defRPr>
            </a:lvl4pPr>
            <a:lvl5pPr marL="1257300" indent="-228600">
              <a:spcBef>
                <a:spcPts val="0"/>
              </a:spcBef>
              <a:spcAft>
                <a:spcPts val="600"/>
              </a:spcAft>
              <a:buFontTx/>
              <a:buNone/>
              <a:defRPr sz="2200">
                <a:solidFill>
                  <a:srgbClr val="141313"/>
                </a:solidFill>
              </a:defRPr>
            </a:lvl5pPr>
          </a:lstStyle>
          <a:p>
            <a:pPr lvl="0"/>
            <a:r>
              <a:rPr lang="en-US" dirty="0" smtClean="0"/>
              <a:t>Click to edit master text styles</a:t>
            </a:r>
          </a:p>
        </p:txBody>
      </p:sp>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0" name="Straight Connector 9"/>
          <p:cNvCxnSpPr/>
          <p:nvPr userDrawn="1"/>
        </p:nvCxnSpPr>
        <p:spPr>
          <a:xfrm>
            <a:off x="604838" y="2135152"/>
            <a:ext cx="31877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userDrawn="1"/>
        </p:nvCxnSpPr>
        <p:spPr>
          <a:xfrm>
            <a:off x="4008438" y="2133564"/>
            <a:ext cx="10045700" cy="3176"/>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0" name="Text Placeholder 19"/>
          <p:cNvSpPr>
            <a:spLocks noGrp="1"/>
          </p:cNvSpPr>
          <p:nvPr>
            <p:ph type="body" sz="quarter" idx="14" hasCustomPrompt="1"/>
          </p:nvPr>
        </p:nvSpPr>
        <p:spPr>
          <a:xfrm>
            <a:off x="3932238" y="2185980"/>
            <a:ext cx="10121900" cy="660400"/>
          </a:xfrm>
          <a:prstGeom prst="rect">
            <a:avLst/>
          </a:prstGeom>
        </p:spPr>
        <p:txBody>
          <a:bodyPr vert="horz"/>
          <a:lstStyle>
            <a:lvl1pPr marL="0" indent="0">
              <a:buFontTx/>
              <a:buNone/>
              <a:defRPr sz="2200" b="1">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smtClean="0"/>
              <a:t>Click to edit master text styles</a:t>
            </a:r>
          </a:p>
        </p:txBody>
      </p:sp>
      <p:sp>
        <p:nvSpPr>
          <p:cNvPr id="19" name="Text Placeholder 18"/>
          <p:cNvSpPr>
            <a:spLocks noGrp="1"/>
          </p:cNvSpPr>
          <p:nvPr>
            <p:ph type="body" sz="quarter" idx="15" hasCustomPrompt="1"/>
          </p:nvPr>
        </p:nvSpPr>
        <p:spPr>
          <a:xfrm>
            <a:off x="593697" y="3113080"/>
            <a:ext cx="3200400" cy="1066800"/>
          </a:xfrm>
          <a:prstGeom prst="rect">
            <a:avLst/>
          </a:prstGeom>
          <a:solidFill>
            <a:srgbClr val="274463"/>
          </a:solidFill>
          <a:ln>
            <a:noFill/>
          </a:ln>
        </p:spPr>
        <p:txBody>
          <a:bodyPr vert="horz" tIns="91440"/>
          <a:lstStyle>
            <a:lvl1pPr marL="114300" indent="0">
              <a:buFontTx/>
              <a:buNone/>
              <a:defRPr sz="2000">
                <a:solidFill>
                  <a:srgbClr val="FFFFFE"/>
                </a:solidFill>
              </a:defRPr>
            </a:lvl1pPr>
            <a:lvl2pPr>
              <a:buFontTx/>
              <a:buNone/>
              <a:defRPr sz="1800">
                <a:solidFill>
                  <a:srgbClr val="FFFFFE"/>
                </a:solidFill>
              </a:defRPr>
            </a:lvl2pPr>
            <a:lvl3pPr>
              <a:buFontTx/>
              <a:buNone/>
              <a:defRPr sz="1800">
                <a:solidFill>
                  <a:srgbClr val="FFFFFE"/>
                </a:solidFill>
              </a:defRPr>
            </a:lvl3pPr>
            <a:lvl4pPr>
              <a:buFontTx/>
              <a:buNone/>
              <a:defRPr sz="1800">
                <a:solidFill>
                  <a:srgbClr val="FFFFFE"/>
                </a:solidFill>
              </a:defRPr>
            </a:lvl4pPr>
            <a:lvl5pPr>
              <a:buFontTx/>
              <a:buNone/>
              <a:defRPr sz="1800">
                <a:solidFill>
                  <a:srgbClr val="FFFFFE"/>
                </a:solidFill>
              </a:defRPr>
            </a:lvl5pPr>
          </a:lstStyle>
          <a:p>
            <a:pPr lvl="0"/>
            <a:r>
              <a:rPr lang="en-US" dirty="0" smtClean="0"/>
              <a:t>Click to edit master text styles</a:t>
            </a:r>
            <a:endParaRPr lang="en-US" dirty="0"/>
          </a:p>
        </p:txBody>
      </p:sp>
      <p:sp>
        <p:nvSpPr>
          <p:cNvPr id="22" name="Text Placeholder 21"/>
          <p:cNvSpPr>
            <a:spLocks noGrp="1"/>
          </p:cNvSpPr>
          <p:nvPr>
            <p:ph type="body" sz="quarter" idx="16" hasCustomPrompt="1"/>
          </p:nvPr>
        </p:nvSpPr>
        <p:spPr>
          <a:xfrm>
            <a:off x="3932238" y="3113080"/>
            <a:ext cx="10121900" cy="1066800"/>
          </a:xfrm>
          <a:prstGeom prst="rect">
            <a:avLst/>
          </a:prstGeom>
        </p:spPr>
        <p:txBody>
          <a:bodyPr vert="horz"/>
          <a:lstStyle>
            <a:lvl1pPr marL="177800" indent="-177800">
              <a:defRPr sz="2000">
                <a:solidFill>
                  <a:srgbClr val="141313"/>
                </a:solidFill>
              </a:defRPr>
            </a:lvl1pPr>
            <a:lvl2pPr>
              <a:defRPr sz="2000">
                <a:solidFill>
                  <a:srgbClr val="141313"/>
                </a:solidFill>
              </a:defRPr>
            </a:lvl2pPr>
            <a:lvl3pPr>
              <a:defRPr sz="2000">
                <a:solidFill>
                  <a:srgbClr val="141313"/>
                </a:solidFill>
              </a:defRPr>
            </a:lvl3pPr>
            <a:lvl4pPr>
              <a:defRPr sz="2000">
                <a:solidFill>
                  <a:srgbClr val="141313"/>
                </a:solidFill>
              </a:defRPr>
            </a:lvl4pPr>
            <a:lvl5pPr>
              <a:defRPr sz="2000">
                <a:solidFill>
                  <a:srgbClr val="141313"/>
                </a:solidFill>
              </a:defRPr>
            </a:lvl5pPr>
          </a:lstStyle>
          <a:p>
            <a:pPr lvl="0"/>
            <a:r>
              <a:rPr lang="en-US" dirty="0" smtClean="0"/>
              <a:t>Click to edit master text styles</a:t>
            </a:r>
          </a:p>
        </p:txBody>
      </p:sp>
      <p:sp>
        <p:nvSpPr>
          <p:cNvPr id="23" name="Text Placeholder 18"/>
          <p:cNvSpPr>
            <a:spLocks noGrp="1"/>
          </p:cNvSpPr>
          <p:nvPr>
            <p:ph type="body" sz="quarter" idx="17" hasCustomPrompt="1"/>
          </p:nvPr>
        </p:nvSpPr>
        <p:spPr>
          <a:xfrm>
            <a:off x="593697" y="4332280"/>
            <a:ext cx="3200400" cy="1066800"/>
          </a:xfrm>
          <a:prstGeom prst="rect">
            <a:avLst/>
          </a:prstGeom>
          <a:solidFill>
            <a:srgbClr val="274463"/>
          </a:solidFill>
          <a:ln>
            <a:noFill/>
          </a:ln>
        </p:spPr>
        <p:txBody>
          <a:bodyPr vert="horz" tIns="91440"/>
          <a:lstStyle>
            <a:lvl1pPr marL="114300" indent="0">
              <a:buFontTx/>
              <a:buNone/>
              <a:defRPr sz="2000">
                <a:solidFill>
                  <a:srgbClr val="FFFFFE"/>
                </a:solidFill>
              </a:defRPr>
            </a:lvl1pPr>
            <a:lvl2pPr>
              <a:buFontTx/>
              <a:buNone/>
              <a:defRPr sz="1800">
                <a:solidFill>
                  <a:srgbClr val="FFFFFE"/>
                </a:solidFill>
              </a:defRPr>
            </a:lvl2pPr>
            <a:lvl3pPr>
              <a:buFontTx/>
              <a:buNone/>
              <a:defRPr sz="1800">
                <a:solidFill>
                  <a:srgbClr val="FFFFFE"/>
                </a:solidFill>
              </a:defRPr>
            </a:lvl3pPr>
            <a:lvl4pPr>
              <a:buFontTx/>
              <a:buNone/>
              <a:defRPr sz="1800">
                <a:solidFill>
                  <a:srgbClr val="FFFFFE"/>
                </a:solidFill>
              </a:defRPr>
            </a:lvl4pPr>
            <a:lvl5pPr>
              <a:buFontTx/>
              <a:buNone/>
              <a:defRPr sz="1800">
                <a:solidFill>
                  <a:srgbClr val="FFFFFE"/>
                </a:solidFill>
              </a:defRPr>
            </a:lvl5pPr>
          </a:lstStyle>
          <a:p>
            <a:pPr lvl="0"/>
            <a:r>
              <a:rPr lang="en-US" dirty="0" smtClean="0"/>
              <a:t>Click to edit master text styles</a:t>
            </a:r>
            <a:endParaRPr lang="en-US" dirty="0"/>
          </a:p>
        </p:txBody>
      </p:sp>
      <p:sp>
        <p:nvSpPr>
          <p:cNvPr id="24" name="Text Placeholder 21"/>
          <p:cNvSpPr>
            <a:spLocks noGrp="1"/>
          </p:cNvSpPr>
          <p:nvPr>
            <p:ph type="body" sz="quarter" idx="18" hasCustomPrompt="1"/>
          </p:nvPr>
        </p:nvSpPr>
        <p:spPr>
          <a:xfrm>
            <a:off x="3944938" y="4332280"/>
            <a:ext cx="10109200" cy="1066800"/>
          </a:xfrm>
          <a:prstGeom prst="rect">
            <a:avLst/>
          </a:prstGeom>
        </p:spPr>
        <p:txBody>
          <a:bodyPr vert="horz"/>
          <a:lstStyle>
            <a:lvl1pPr marL="177800" indent="-177800">
              <a:defRPr sz="2000">
                <a:solidFill>
                  <a:srgbClr val="141313"/>
                </a:solidFill>
              </a:defRPr>
            </a:lvl1pPr>
            <a:lvl2pPr>
              <a:defRPr sz="2000">
                <a:solidFill>
                  <a:srgbClr val="141313"/>
                </a:solidFill>
              </a:defRPr>
            </a:lvl2pPr>
            <a:lvl3pPr>
              <a:defRPr sz="2000">
                <a:solidFill>
                  <a:srgbClr val="141313"/>
                </a:solidFill>
              </a:defRPr>
            </a:lvl3pPr>
            <a:lvl4pPr>
              <a:defRPr sz="2000">
                <a:solidFill>
                  <a:srgbClr val="141313"/>
                </a:solidFill>
              </a:defRPr>
            </a:lvl4pPr>
            <a:lvl5pPr>
              <a:defRPr sz="2000">
                <a:solidFill>
                  <a:srgbClr val="141313"/>
                </a:solidFill>
              </a:defRPr>
            </a:lvl5pPr>
          </a:lstStyle>
          <a:p>
            <a:pPr lvl="0"/>
            <a:r>
              <a:rPr lang="en-US" dirty="0" smtClean="0"/>
              <a:t>Click to edit master text styles</a:t>
            </a:r>
          </a:p>
        </p:txBody>
      </p:sp>
      <p:sp>
        <p:nvSpPr>
          <p:cNvPr id="25" name="Text Placeholder 18"/>
          <p:cNvSpPr>
            <a:spLocks noGrp="1"/>
          </p:cNvSpPr>
          <p:nvPr>
            <p:ph type="body" sz="quarter" idx="19" hasCustomPrompt="1"/>
          </p:nvPr>
        </p:nvSpPr>
        <p:spPr>
          <a:xfrm>
            <a:off x="593697" y="5546401"/>
            <a:ext cx="3200400" cy="1066800"/>
          </a:xfrm>
          <a:prstGeom prst="rect">
            <a:avLst/>
          </a:prstGeom>
          <a:solidFill>
            <a:srgbClr val="274463"/>
          </a:solidFill>
          <a:ln>
            <a:noFill/>
          </a:ln>
        </p:spPr>
        <p:txBody>
          <a:bodyPr vert="horz" tIns="91440"/>
          <a:lstStyle>
            <a:lvl1pPr marL="114300" indent="0">
              <a:buFontTx/>
              <a:buNone/>
              <a:defRPr sz="2000">
                <a:solidFill>
                  <a:srgbClr val="FFFFFE"/>
                </a:solidFill>
              </a:defRPr>
            </a:lvl1pPr>
            <a:lvl2pPr>
              <a:buFontTx/>
              <a:buNone/>
              <a:defRPr sz="1800">
                <a:solidFill>
                  <a:srgbClr val="FFFFFE"/>
                </a:solidFill>
              </a:defRPr>
            </a:lvl2pPr>
            <a:lvl3pPr>
              <a:buFontTx/>
              <a:buNone/>
              <a:defRPr sz="1800">
                <a:solidFill>
                  <a:srgbClr val="FFFFFE"/>
                </a:solidFill>
              </a:defRPr>
            </a:lvl3pPr>
            <a:lvl4pPr>
              <a:buFontTx/>
              <a:buNone/>
              <a:defRPr sz="1800">
                <a:solidFill>
                  <a:srgbClr val="FFFFFE"/>
                </a:solidFill>
              </a:defRPr>
            </a:lvl4pPr>
            <a:lvl5pPr>
              <a:buFontTx/>
              <a:buNone/>
              <a:defRPr sz="1800">
                <a:solidFill>
                  <a:srgbClr val="FFFFFE"/>
                </a:solidFill>
              </a:defRPr>
            </a:lvl5pPr>
          </a:lstStyle>
          <a:p>
            <a:pPr lvl="0"/>
            <a:r>
              <a:rPr lang="en-US" dirty="0" smtClean="0"/>
              <a:t>Click to edit master text styles</a:t>
            </a:r>
            <a:endParaRPr lang="en-US" dirty="0"/>
          </a:p>
        </p:txBody>
      </p:sp>
      <p:sp>
        <p:nvSpPr>
          <p:cNvPr id="26" name="Text Placeholder 21"/>
          <p:cNvSpPr>
            <a:spLocks noGrp="1"/>
          </p:cNvSpPr>
          <p:nvPr>
            <p:ph type="body" sz="quarter" idx="20" hasCustomPrompt="1"/>
          </p:nvPr>
        </p:nvSpPr>
        <p:spPr>
          <a:xfrm>
            <a:off x="3944938" y="5546401"/>
            <a:ext cx="10109200" cy="1066800"/>
          </a:xfrm>
          <a:prstGeom prst="rect">
            <a:avLst/>
          </a:prstGeom>
        </p:spPr>
        <p:txBody>
          <a:bodyPr vert="horz"/>
          <a:lstStyle>
            <a:lvl1pPr marL="177800" indent="-177800">
              <a:defRPr sz="2000">
                <a:solidFill>
                  <a:srgbClr val="141313"/>
                </a:solidFill>
              </a:defRPr>
            </a:lvl1pPr>
            <a:lvl2pPr>
              <a:defRPr sz="2000">
                <a:solidFill>
                  <a:srgbClr val="141313"/>
                </a:solidFill>
              </a:defRPr>
            </a:lvl2pPr>
            <a:lvl3pPr>
              <a:defRPr sz="2000">
                <a:solidFill>
                  <a:srgbClr val="141313"/>
                </a:solidFill>
              </a:defRPr>
            </a:lvl3pPr>
            <a:lvl4pPr>
              <a:defRPr sz="2000">
                <a:solidFill>
                  <a:srgbClr val="141313"/>
                </a:solidFill>
              </a:defRPr>
            </a:lvl4pPr>
            <a:lvl5pPr>
              <a:defRPr sz="2000">
                <a:solidFill>
                  <a:srgbClr val="141313"/>
                </a:solidFill>
              </a:defRPr>
            </a:lvl5pPr>
          </a:lstStyle>
          <a:p>
            <a:pPr lvl="0"/>
            <a:r>
              <a:rPr lang="en-US" dirty="0" smtClean="0"/>
              <a:t>Click to edit master text styles</a:t>
            </a:r>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4_Content_PhotoLeft">
    <p:spTree>
      <p:nvGrpSpPr>
        <p:cNvPr id="1" name=""/>
        <p:cNvGrpSpPr/>
        <p:nvPr/>
      </p:nvGrpSpPr>
      <p:grpSpPr>
        <a:xfrm>
          <a:off x="0" y="0"/>
          <a:ext cx="0" cy="0"/>
          <a:chOff x="0" y="0"/>
          <a:chExt cx="0" cy="0"/>
        </a:xfrm>
      </p:grpSpPr>
      <p:sp>
        <p:nvSpPr>
          <p:cNvPr id="14" name="Rectangle 13"/>
          <p:cNvSpPr/>
          <p:nvPr userDrawn="1"/>
        </p:nvSpPr>
        <p:spPr>
          <a:xfrm>
            <a:off x="4008437" y="2130424"/>
            <a:ext cx="10034716" cy="5286376"/>
          </a:xfrm>
          <a:prstGeom prst="rect">
            <a:avLst/>
          </a:prstGeom>
          <a:solidFill>
            <a:srgbClr val="27446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p:txBody>
          <a:bodyPr/>
          <a:lstStyle>
            <a:lvl1pPr>
              <a:defRPr>
                <a:solidFill>
                  <a:srgbClr val="AAAFB9"/>
                </a:solidFill>
              </a:defRPr>
            </a:lvl1pPr>
          </a:lstStyle>
          <a:p>
            <a:r>
              <a:rPr lang="en-US" dirty="0" smtClean="0"/>
              <a:t>1/08/2018</a:t>
            </a:r>
            <a:endParaRPr lang="en-US" dirty="0"/>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smtClean="0"/>
              <a:t>Family Planning Workshop</a:t>
            </a:r>
            <a:endParaRPr lang="en-US" dirty="0"/>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72" y="545660"/>
            <a:ext cx="12018802" cy="1584764"/>
          </a:xfrm>
          <a:prstGeom prst="rect">
            <a:avLst/>
          </a:prstGeom>
        </p:spPr>
        <p:txBody>
          <a:bodyPr anchor="t">
            <a:noAutofit/>
          </a:bodyPr>
          <a:lstStyle>
            <a:lvl1pPr algn="l">
              <a:lnSpc>
                <a:spcPts val="5440"/>
              </a:lnSpc>
              <a:defRPr sz="5400">
                <a:solidFill>
                  <a:srgbClr val="141313"/>
                </a:solidFill>
              </a:defRPr>
            </a:lvl1pPr>
          </a:lstStyle>
          <a:p>
            <a:r>
              <a:rPr lang="en-US" dirty="0" smtClean="0"/>
              <a:t>Click to edit master title style</a:t>
            </a:r>
            <a:endParaRPr lang="en-US" dirty="0"/>
          </a:p>
        </p:txBody>
      </p:sp>
      <p:sp>
        <p:nvSpPr>
          <p:cNvPr id="18" name="Content Placeholder 17"/>
          <p:cNvSpPr>
            <a:spLocks noGrp="1"/>
          </p:cNvSpPr>
          <p:nvPr>
            <p:ph sz="quarter" idx="13" hasCustomPrompt="1"/>
          </p:nvPr>
        </p:nvSpPr>
        <p:spPr>
          <a:xfrm>
            <a:off x="510858" y="3084320"/>
            <a:ext cx="3319780" cy="3230879"/>
          </a:xfrm>
          <a:prstGeom prst="rect">
            <a:avLst/>
          </a:prstGeom>
        </p:spPr>
        <p:txBody>
          <a:bodyPr>
            <a:noAutofit/>
          </a:bodyPr>
          <a:lstStyle>
            <a:lvl1pPr marL="0" indent="0">
              <a:spcBef>
                <a:spcPts val="0"/>
              </a:spcBef>
              <a:spcAft>
                <a:spcPts val="600"/>
              </a:spcAft>
              <a:buFontTx/>
              <a:buNone/>
              <a:defRPr sz="2200">
                <a:solidFill>
                  <a:srgbClr val="141313"/>
                </a:solidFill>
              </a:defRPr>
            </a:lvl1pPr>
            <a:lvl2pPr marL="520700" indent="-292100">
              <a:spcBef>
                <a:spcPts val="0"/>
              </a:spcBef>
              <a:spcAft>
                <a:spcPts val="600"/>
              </a:spcAft>
              <a:buFontTx/>
              <a:buNone/>
              <a:defRPr sz="2200">
                <a:solidFill>
                  <a:srgbClr val="141313"/>
                </a:solidFill>
              </a:defRPr>
            </a:lvl2pPr>
            <a:lvl3pPr marL="749300" indent="-228600">
              <a:spcBef>
                <a:spcPts val="0"/>
              </a:spcBef>
              <a:spcAft>
                <a:spcPts val="600"/>
              </a:spcAft>
              <a:buFontTx/>
              <a:buNone/>
              <a:defRPr sz="2200">
                <a:solidFill>
                  <a:srgbClr val="141313"/>
                </a:solidFill>
              </a:defRPr>
            </a:lvl3pPr>
            <a:lvl4pPr marL="1028700" indent="-279400">
              <a:spcBef>
                <a:spcPts val="0"/>
              </a:spcBef>
              <a:spcAft>
                <a:spcPts val="600"/>
              </a:spcAft>
              <a:buFontTx/>
              <a:buNone/>
              <a:defRPr sz="2200">
                <a:solidFill>
                  <a:srgbClr val="141313"/>
                </a:solidFill>
              </a:defRPr>
            </a:lvl4pPr>
            <a:lvl5pPr marL="1257300" indent="-228600">
              <a:spcBef>
                <a:spcPts val="0"/>
              </a:spcBef>
              <a:spcAft>
                <a:spcPts val="600"/>
              </a:spcAft>
              <a:buFontTx/>
              <a:buNone/>
              <a:defRPr sz="2200">
                <a:solidFill>
                  <a:srgbClr val="141313"/>
                </a:solidFill>
              </a:defRPr>
            </a:lvl5pPr>
          </a:lstStyle>
          <a:p>
            <a:pPr lvl="0"/>
            <a:r>
              <a:rPr lang="en-US" dirty="0" smtClean="0"/>
              <a:t>Click to edit master text styles</a:t>
            </a:r>
          </a:p>
        </p:txBody>
      </p:sp>
      <p:sp>
        <p:nvSpPr>
          <p:cNvPr id="13" name="Subtitle 2"/>
          <p:cNvSpPr>
            <a:spLocks noGrp="1"/>
          </p:cNvSpPr>
          <p:nvPr>
            <p:ph type="subTitle" idx="1" hasCustomPrompt="1"/>
          </p:nvPr>
        </p:nvSpPr>
        <p:spPr>
          <a:xfrm>
            <a:off x="515938" y="2185740"/>
            <a:ext cx="3314700" cy="889000"/>
          </a:xfrm>
          <a:prstGeom prst="rect">
            <a:avLst/>
          </a:prstGeom>
        </p:spPr>
        <p:txBody>
          <a:bodyPr>
            <a:noAutofit/>
          </a:bodyPr>
          <a:lstStyle>
            <a:lvl1pPr marL="0" indent="0" algn="l">
              <a:buNone/>
              <a:defRPr sz="2200" b="1">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smtClean="0"/>
              <a:t>Click to edit master subtitle style</a:t>
            </a:r>
            <a:endParaRPr lang="en-US" dirty="0"/>
          </a:p>
        </p:txBody>
      </p:sp>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0" name="Straight Connector 9"/>
          <p:cNvCxnSpPr/>
          <p:nvPr userDrawn="1"/>
        </p:nvCxnSpPr>
        <p:spPr>
          <a:xfrm>
            <a:off x="604838" y="2132012"/>
            <a:ext cx="31877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0" name="Text Placeholder 19"/>
          <p:cNvSpPr>
            <a:spLocks noGrp="1"/>
          </p:cNvSpPr>
          <p:nvPr>
            <p:ph type="body" sz="quarter" idx="14" hasCustomPrompt="1"/>
          </p:nvPr>
        </p:nvSpPr>
        <p:spPr>
          <a:xfrm>
            <a:off x="4110038" y="2185740"/>
            <a:ext cx="8120062" cy="660400"/>
          </a:xfrm>
          <a:prstGeom prst="rect">
            <a:avLst/>
          </a:prstGeom>
        </p:spPr>
        <p:txBody>
          <a:bodyPr vert="horz"/>
          <a:lstStyle>
            <a:lvl1pPr marL="0" indent="0">
              <a:buFontTx/>
              <a:buNone/>
              <a:defRPr sz="2200" b="1">
                <a:solidFill>
                  <a:srgbClr val="FFFFFE"/>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smtClean="0"/>
              <a:t>Click to edit master text styles</a:t>
            </a:r>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7_Content_PhotoLef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dirty="0" smtClean="0"/>
              <a:t>1/08/2018</a:t>
            </a:r>
            <a:endParaRPr lang="en-US" dirty="0"/>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smtClean="0"/>
              <a:t>Family Planning Workshop</a:t>
            </a:r>
            <a:endParaRPr lang="en-US" dirty="0"/>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72" y="545660"/>
            <a:ext cx="12041084" cy="1581588"/>
          </a:xfrm>
          <a:prstGeom prst="rect">
            <a:avLst/>
          </a:prstGeom>
        </p:spPr>
        <p:txBody>
          <a:bodyPr anchor="t">
            <a:noAutofit/>
          </a:bodyPr>
          <a:lstStyle>
            <a:lvl1pPr algn="l">
              <a:lnSpc>
                <a:spcPts val="5440"/>
              </a:lnSpc>
              <a:defRPr sz="5400">
                <a:solidFill>
                  <a:srgbClr val="141313"/>
                </a:solidFill>
              </a:defRPr>
            </a:lvl1pPr>
          </a:lstStyle>
          <a:p>
            <a:r>
              <a:rPr lang="en-US" dirty="0" smtClean="0"/>
              <a:t>Click to edit master title style</a:t>
            </a:r>
            <a:endParaRPr lang="en-US" dirty="0"/>
          </a:p>
        </p:txBody>
      </p:sp>
      <p:sp>
        <p:nvSpPr>
          <p:cNvPr id="18" name="Content Placeholder 17"/>
          <p:cNvSpPr>
            <a:spLocks noGrp="1"/>
          </p:cNvSpPr>
          <p:nvPr>
            <p:ph sz="quarter" idx="13" hasCustomPrompt="1"/>
          </p:nvPr>
        </p:nvSpPr>
        <p:spPr>
          <a:xfrm>
            <a:off x="510858" y="3074740"/>
            <a:ext cx="4492748" cy="4102100"/>
          </a:xfrm>
          <a:prstGeom prst="rect">
            <a:avLst/>
          </a:prstGeom>
        </p:spPr>
        <p:txBody>
          <a:bodyPr>
            <a:noAutofit/>
          </a:bodyPr>
          <a:lstStyle>
            <a:lvl1pPr marL="0" indent="0">
              <a:spcBef>
                <a:spcPts val="0"/>
              </a:spcBef>
              <a:spcAft>
                <a:spcPts val="600"/>
              </a:spcAft>
              <a:buFontTx/>
              <a:buNone/>
              <a:defRPr sz="2200">
                <a:solidFill>
                  <a:srgbClr val="141313"/>
                </a:solidFill>
              </a:defRPr>
            </a:lvl1pPr>
            <a:lvl2pPr marL="520700" indent="-292100">
              <a:spcBef>
                <a:spcPts val="0"/>
              </a:spcBef>
              <a:spcAft>
                <a:spcPts val="600"/>
              </a:spcAft>
              <a:buFontTx/>
              <a:buNone/>
              <a:defRPr sz="2200">
                <a:solidFill>
                  <a:srgbClr val="141313"/>
                </a:solidFill>
              </a:defRPr>
            </a:lvl2pPr>
            <a:lvl3pPr marL="749300" indent="-228600">
              <a:spcBef>
                <a:spcPts val="0"/>
              </a:spcBef>
              <a:spcAft>
                <a:spcPts val="600"/>
              </a:spcAft>
              <a:buFontTx/>
              <a:buNone/>
              <a:defRPr sz="2200">
                <a:solidFill>
                  <a:srgbClr val="141313"/>
                </a:solidFill>
              </a:defRPr>
            </a:lvl3pPr>
            <a:lvl4pPr marL="1028700" indent="-279400">
              <a:spcBef>
                <a:spcPts val="0"/>
              </a:spcBef>
              <a:spcAft>
                <a:spcPts val="600"/>
              </a:spcAft>
              <a:buFontTx/>
              <a:buNone/>
              <a:defRPr sz="2200">
                <a:solidFill>
                  <a:srgbClr val="141313"/>
                </a:solidFill>
              </a:defRPr>
            </a:lvl4pPr>
            <a:lvl5pPr marL="1257300" indent="-228600">
              <a:spcBef>
                <a:spcPts val="0"/>
              </a:spcBef>
              <a:spcAft>
                <a:spcPts val="600"/>
              </a:spcAft>
              <a:buFontTx/>
              <a:buNone/>
              <a:defRPr sz="2200">
                <a:solidFill>
                  <a:srgbClr val="141313"/>
                </a:solidFill>
              </a:defRPr>
            </a:lvl5pPr>
          </a:lstStyle>
          <a:p>
            <a:pPr lvl="0"/>
            <a:r>
              <a:rPr lang="en-US" dirty="0" smtClean="0"/>
              <a:t>Click to edit master text styles</a:t>
            </a:r>
          </a:p>
        </p:txBody>
      </p:sp>
      <p:sp>
        <p:nvSpPr>
          <p:cNvPr id="13" name="Subtitle 2"/>
          <p:cNvSpPr>
            <a:spLocks noGrp="1"/>
          </p:cNvSpPr>
          <p:nvPr>
            <p:ph type="subTitle" idx="1" hasCustomPrompt="1"/>
          </p:nvPr>
        </p:nvSpPr>
        <p:spPr>
          <a:xfrm>
            <a:off x="515938" y="2185740"/>
            <a:ext cx="4487668" cy="889000"/>
          </a:xfrm>
          <a:prstGeom prst="rect">
            <a:avLst/>
          </a:prstGeom>
        </p:spPr>
        <p:txBody>
          <a:bodyPr>
            <a:noAutofit/>
          </a:bodyPr>
          <a:lstStyle>
            <a:lvl1pPr marL="0" indent="0" algn="l">
              <a:buNone/>
              <a:defRPr sz="2200" b="1">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smtClean="0"/>
              <a:t>Click to edit master subtitle style</a:t>
            </a:r>
            <a:endParaRPr lang="en-US" dirty="0"/>
          </a:p>
        </p:txBody>
      </p:sp>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0" name="Straight Connector 9"/>
          <p:cNvCxnSpPr/>
          <p:nvPr userDrawn="1"/>
        </p:nvCxnSpPr>
        <p:spPr>
          <a:xfrm flipV="1">
            <a:off x="604842" y="2130424"/>
            <a:ext cx="4360664"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0" name="Text Placeholder 19"/>
          <p:cNvSpPr>
            <a:spLocks noGrp="1"/>
          </p:cNvSpPr>
          <p:nvPr>
            <p:ph type="body" sz="quarter" idx="14" hasCustomPrompt="1"/>
          </p:nvPr>
        </p:nvSpPr>
        <p:spPr>
          <a:xfrm>
            <a:off x="5052956" y="2185740"/>
            <a:ext cx="4459032" cy="889000"/>
          </a:xfrm>
          <a:prstGeom prst="rect">
            <a:avLst/>
          </a:prstGeom>
        </p:spPr>
        <p:txBody>
          <a:bodyPr vert="horz"/>
          <a:lstStyle>
            <a:lvl1pPr marL="0" indent="0">
              <a:buFontTx/>
              <a:buNone/>
              <a:defRPr sz="2200" b="1">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smtClean="0"/>
              <a:t>Click to edit master text styles</a:t>
            </a:r>
          </a:p>
        </p:txBody>
      </p:sp>
      <p:sp>
        <p:nvSpPr>
          <p:cNvPr id="23" name="Text Placeholder 22"/>
          <p:cNvSpPr>
            <a:spLocks noGrp="1"/>
          </p:cNvSpPr>
          <p:nvPr>
            <p:ph type="body" sz="quarter" idx="15" hasCustomPrompt="1"/>
          </p:nvPr>
        </p:nvSpPr>
        <p:spPr>
          <a:xfrm>
            <a:off x="9578834" y="2185740"/>
            <a:ext cx="4475304" cy="889000"/>
          </a:xfrm>
          <a:prstGeom prst="rect">
            <a:avLst/>
          </a:prstGeom>
        </p:spPr>
        <p:txBody>
          <a:bodyPr vert="horz"/>
          <a:lstStyle>
            <a:lvl1pPr marL="0" indent="0">
              <a:buFontTx/>
              <a:buNone/>
              <a:defRPr sz="2200" b="1">
                <a:solidFill>
                  <a:srgbClr val="141313"/>
                </a:solidFill>
              </a:defRPr>
            </a:lvl1pPr>
            <a:lvl2pPr marL="0" indent="0">
              <a:buFontTx/>
              <a:buNone/>
              <a:defRPr sz="2200" b="1">
                <a:solidFill>
                  <a:srgbClr val="141313"/>
                </a:solidFill>
              </a:defRPr>
            </a:lvl2pPr>
            <a:lvl3pPr marL="0" indent="0">
              <a:buFontTx/>
              <a:buNone/>
              <a:defRPr sz="2200" b="1">
                <a:solidFill>
                  <a:srgbClr val="141313"/>
                </a:solidFill>
              </a:defRPr>
            </a:lvl3pPr>
            <a:lvl4pPr marL="0" indent="0">
              <a:buFontTx/>
              <a:buNone/>
              <a:defRPr sz="2200" b="1">
                <a:solidFill>
                  <a:srgbClr val="141313"/>
                </a:solidFill>
              </a:defRPr>
            </a:lvl4pPr>
            <a:lvl5pPr marL="0" indent="0">
              <a:buFontTx/>
              <a:buNone/>
              <a:defRPr sz="2200" b="1">
                <a:solidFill>
                  <a:srgbClr val="141313"/>
                </a:solidFill>
              </a:defRPr>
            </a:lvl5pPr>
          </a:lstStyle>
          <a:p>
            <a:pPr lvl="0"/>
            <a:r>
              <a:rPr lang="en-US" dirty="0" smtClean="0"/>
              <a:t>Click to edit master text styles</a:t>
            </a:r>
          </a:p>
        </p:txBody>
      </p:sp>
      <p:sp>
        <p:nvSpPr>
          <p:cNvPr id="27" name="Text Placeholder 26"/>
          <p:cNvSpPr>
            <a:spLocks noGrp="1"/>
          </p:cNvSpPr>
          <p:nvPr>
            <p:ph type="body" sz="quarter" idx="16" hasCustomPrompt="1"/>
          </p:nvPr>
        </p:nvSpPr>
        <p:spPr>
          <a:xfrm>
            <a:off x="5052956" y="3074740"/>
            <a:ext cx="4459032" cy="4102100"/>
          </a:xfrm>
          <a:prstGeom prst="rect">
            <a:avLst/>
          </a:prstGeom>
        </p:spPr>
        <p:txBody>
          <a:bodyPr vert="horz"/>
          <a:lstStyle>
            <a:lvl1pPr marL="0" indent="0">
              <a:buFontTx/>
              <a:buNone/>
              <a:defRPr sz="2200">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smtClean="0"/>
              <a:t>Click to edit master text styles</a:t>
            </a:r>
          </a:p>
        </p:txBody>
      </p:sp>
      <p:sp>
        <p:nvSpPr>
          <p:cNvPr id="29" name="Text Placeholder 28"/>
          <p:cNvSpPr>
            <a:spLocks noGrp="1"/>
          </p:cNvSpPr>
          <p:nvPr>
            <p:ph type="body" sz="quarter" idx="17" hasCustomPrompt="1"/>
          </p:nvPr>
        </p:nvSpPr>
        <p:spPr>
          <a:xfrm>
            <a:off x="9578832" y="3074740"/>
            <a:ext cx="4475305" cy="4102100"/>
          </a:xfrm>
          <a:prstGeom prst="rect">
            <a:avLst/>
          </a:prstGeom>
        </p:spPr>
        <p:txBody>
          <a:bodyPr vert="horz"/>
          <a:lstStyle>
            <a:lvl1pPr marL="0" indent="0">
              <a:buFontTx/>
              <a:buNone/>
              <a:defRPr sz="2200">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smtClean="0"/>
              <a:t>Click to edit master text styles</a:t>
            </a:r>
          </a:p>
        </p:txBody>
      </p:sp>
      <p:cxnSp>
        <p:nvCxnSpPr>
          <p:cNvPr id="17" name="Straight Connector 16"/>
          <p:cNvCxnSpPr/>
          <p:nvPr userDrawn="1"/>
        </p:nvCxnSpPr>
        <p:spPr>
          <a:xfrm flipV="1">
            <a:off x="5151324" y="2128836"/>
            <a:ext cx="4360664"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userDrawn="1"/>
        </p:nvCxnSpPr>
        <p:spPr>
          <a:xfrm flipV="1">
            <a:off x="9693474" y="2127248"/>
            <a:ext cx="4360664"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0_Content_PhotoLef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dirty="0" smtClean="0"/>
              <a:t>1/08/2018</a:t>
            </a:r>
            <a:endParaRPr lang="en-US" dirty="0"/>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smtClean="0"/>
              <a:t>Family Planning Workshop</a:t>
            </a:r>
            <a:endParaRPr lang="en-US" dirty="0"/>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72" y="545660"/>
            <a:ext cx="12041084" cy="1581588"/>
          </a:xfrm>
          <a:prstGeom prst="rect">
            <a:avLst/>
          </a:prstGeom>
        </p:spPr>
        <p:txBody>
          <a:bodyPr anchor="t">
            <a:noAutofit/>
          </a:bodyPr>
          <a:lstStyle>
            <a:lvl1pPr algn="l">
              <a:lnSpc>
                <a:spcPts val="5440"/>
              </a:lnSpc>
              <a:defRPr sz="5400">
                <a:solidFill>
                  <a:srgbClr val="141313"/>
                </a:solidFill>
              </a:defRPr>
            </a:lvl1pPr>
          </a:lstStyle>
          <a:p>
            <a:r>
              <a:rPr lang="en-US" dirty="0" smtClean="0"/>
              <a:t>Click to edit master title style</a:t>
            </a:r>
            <a:endParaRPr lang="en-US" dirty="0"/>
          </a:p>
        </p:txBody>
      </p:sp>
      <p:sp>
        <p:nvSpPr>
          <p:cNvPr id="18" name="Content Placeholder 17"/>
          <p:cNvSpPr>
            <a:spLocks noGrp="1"/>
          </p:cNvSpPr>
          <p:nvPr>
            <p:ph sz="quarter" idx="13" hasCustomPrompt="1"/>
          </p:nvPr>
        </p:nvSpPr>
        <p:spPr>
          <a:xfrm>
            <a:off x="510858" y="3074740"/>
            <a:ext cx="4492748" cy="4102100"/>
          </a:xfrm>
          <a:prstGeom prst="rect">
            <a:avLst/>
          </a:prstGeom>
        </p:spPr>
        <p:txBody>
          <a:bodyPr>
            <a:noAutofit/>
          </a:bodyPr>
          <a:lstStyle>
            <a:lvl1pPr marL="0" indent="0">
              <a:spcBef>
                <a:spcPts val="0"/>
              </a:spcBef>
              <a:spcAft>
                <a:spcPts val="600"/>
              </a:spcAft>
              <a:buFontTx/>
              <a:buNone/>
              <a:defRPr sz="2200">
                <a:solidFill>
                  <a:srgbClr val="141313"/>
                </a:solidFill>
              </a:defRPr>
            </a:lvl1pPr>
            <a:lvl2pPr marL="520700" indent="-292100">
              <a:spcBef>
                <a:spcPts val="0"/>
              </a:spcBef>
              <a:spcAft>
                <a:spcPts val="600"/>
              </a:spcAft>
              <a:buFontTx/>
              <a:buNone/>
              <a:defRPr sz="2200">
                <a:solidFill>
                  <a:srgbClr val="141313"/>
                </a:solidFill>
              </a:defRPr>
            </a:lvl2pPr>
            <a:lvl3pPr marL="749300" indent="-228600">
              <a:spcBef>
                <a:spcPts val="0"/>
              </a:spcBef>
              <a:spcAft>
                <a:spcPts val="600"/>
              </a:spcAft>
              <a:buFontTx/>
              <a:buNone/>
              <a:defRPr sz="2200">
                <a:solidFill>
                  <a:srgbClr val="141313"/>
                </a:solidFill>
              </a:defRPr>
            </a:lvl3pPr>
            <a:lvl4pPr marL="1028700" indent="-279400">
              <a:spcBef>
                <a:spcPts val="0"/>
              </a:spcBef>
              <a:spcAft>
                <a:spcPts val="600"/>
              </a:spcAft>
              <a:buFontTx/>
              <a:buNone/>
              <a:defRPr sz="2200">
                <a:solidFill>
                  <a:srgbClr val="141313"/>
                </a:solidFill>
              </a:defRPr>
            </a:lvl4pPr>
            <a:lvl5pPr marL="1257300" indent="-228600">
              <a:spcBef>
                <a:spcPts val="0"/>
              </a:spcBef>
              <a:spcAft>
                <a:spcPts val="600"/>
              </a:spcAft>
              <a:buFontTx/>
              <a:buNone/>
              <a:defRPr sz="2200">
                <a:solidFill>
                  <a:srgbClr val="141313"/>
                </a:solidFill>
              </a:defRPr>
            </a:lvl5pPr>
          </a:lstStyle>
          <a:p>
            <a:pPr lvl="0"/>
            <a:r>
              <a:rPr lang="en-US" dirty="0" smtClean="0"/>
              <a:t>Click to edit master text styles</a:t>
            </a:r>
          </a:p>
        </p:txBody>
      </p:sp>
      <p:sp>
        <p:nvSpPr>
          <p:cNvPr id="13" name="Subtitle 2"/>
          <p:cNvSpPr>
            <a:spLocks noGrp="1"/>
          </p:cNvSpPr>
          <p:nvPr>
            <p:ph type="subTitle" idx="1" hasCustomPrompt="1"/>
          </p:nvPr>
        </p:nvSpPr>
        <p:spPr>
          <a:xfrm>
            <a:off x="515938" y="2185740"/>
            <a:ext cx="4487668" cy="889000"/>
          </a:xfrm>
          <a:prstGeom prst="rect">
            <a:avLst/>
          </a:prstGeom>
        </p:spPr>
        <p:txBody>
          <a:bodyPr>
            <a:noAutofit/>
          </a:bodyPr>
          <a:lstStyle>
            <a:lvl1pPr marL="0" indent="0" algn="l">
              <a:buNone/>
              <a:defRPr sz="2200" b="1">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smtClean="0"/>
              <a:t>Click to edit master subtitle style</a:t>
            </a:r>
            <a:endParaRPr lang="en-US" dirty="0"/>
          </a:p>
        </p:txBody>
      </p:sp>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0" name="Straight Connector 9"/>
          <p:cNvCxnSpPr/>
          <p:nvPr userDrawn="1"/>
        </p:nvCxnSpPr>
        <p:spPr>
          <a:xfrm flipV="1">
            <a:off x="604842" y="2130424"/>
            <a:ext cx="4360664"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0" name="Text Placeholder 19"/>
          <p:cNvSpPr>
            <a:spLocks noGrp="1"/>
          </p:cNvSpPr>
          <p:nvPr>
            <p:ph type="body" sz="quarter" idx="14" hasCustomPrompt="1"/>
          </p:nvPr>
        </p:nvSpPr>
        <p:spPr>
          <a:xfrm>
            <a:off x="5052956" y="2185740"/>
            <a:ext cx="4459032" cy="889000"/>
          </a:xfrm>
          <a:prstGeom prst="rect">
            <a:avLst/>
          </a:prstGeom>
        </p:spPr>
        <p:txBody>
          <a:bodyPr vert="horz"/>
          <a:lstStyle>
            <a:lvl1pPr marL="0" indent="0">
              <a:buFontTx/>
              <a:buNone/>
              <a:defRPr sz="2200" b="1">
                <a:solidFill>
                  <a:schemeClr val="accent1"/>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smtClean="0"/>
              <a:t>Click to edit master text styles</a:t>
            </a:r>
          </a:p>
        </p:txBody>
      </p:sp>
      <p:sp>
        <p:nvSpPr>
          <p:cNvPr id="23" name="Text Placeholder 22"/>
          <p:cNvSpPr>
            <a:spLocks noGrp="1"/>
          </p:cNvSpPr>
          <p:nvPr>
            <p:ph type="body" sz="quarter" idx="15" hasCustomPrompt="1"/>
          </p:nvPr>
        </p:nvSpPr>
        <p:spPr>
          <a:xfrm>
            <a:off x="9578834" y="2185740"/>
            <a:ext cx="4475304" cy="889000"/>
          </a:xfrm>
          <a:prstGeom prst="rect">
            <a:avLst/>
          </a:prstGeom>
        </p:spPr>
        <p:txBody>
          <a:bodyPr vert="horz"/>
          <a:lstStyle>
            <a:lvl1pPr marL="0" indent="0">
              <a:buFontTx/>
              <a:buNone/>
              <a:defRPr sz="2200" b="1">
                <a:solidFill>
                  <a:schemeClr val="accent4"/>
                </a:solidFill>
              </a:defRPr>
            </a:lvl1pPr>
            <a:lvl2pPr marL="0" indent="0">
              <a:buFontTx/>
              <a:buNone/>
              <a:defRPr sz="2200" b="1">
                <a:solidFill>
                  <a:srgbClr val="141313"/>
                </a:solidFill>
              </a:defRPr>
            </a:lvl2pPr>
            <a:lvl3pPr marL="0" indent="0">
              <a:buFontTx/>
              <a:buNone/>
              <a:defRPr sz="2200" b="1">
                <a:solidFill>
                  <a:srgbClr val="141313"/>
                </a:solidFill>
              </a:defRPr>
            </a:lvl3pPr>
            <a:lvl4pPr marL="0" indent="0">
              <a:buFontTx/>
              <a:buNone/>
              <a:defRPr sz="2200" b="1">
                <a:solidFill>
                  <a:srgbClr val="141313"/>
                </a:solidFill>
              </a:defRPr>
            </a:lvl4pPr>
            <a:lvl5pPr marL="0" indent="0">
              <a:buFontTx/>
              <a:buNone/>
              <a:defRPr sz="2200" b="1">
                <a:solidFill>
                  <a:srgbClr val="141313"/>
                </a:solidFill>
              </a:defRPr>
            </a:lvl5pPr>
          </a:lstStyle>
          <a:p>
            <a:pPr lvl="0"/>
            <a:r>
              <a:rPr lang="en-US" dirty="0" smtClean="0"/>
              <a:t>Click to edit master text styles</a:t>
            </a:r>
          </a:p>
        </p:txBody>
      </p:sp>
      <p:sp>
        <p:nvSpPr>
          <p:cNvPr id="27" name="Text Placeholder 26"/>
          <p:cNvSpPr>
            <a:spLocks noGrp="1"/>
          </p:cNvSpPr>
          <p:nvPr>
            <p:ph type="body" sz="quarter" idx="16" hasCustomPrompt="1"/>
          </p:nvPr>
        </p:nvSpPr>
        <p:spPr>
          <a:xfrm>
            <a:off x="5052956" y="3074740"/>
            <a:ext cx="4459032" cy="4102100"/>
          </a:xfrm>
          <a:prstGeom prst="rect">
            <a:avLst/>
          </a:prstGeom>
        </p:spPr>
        <p:txBody>
          <a:bodyPr vert="horz"/>
          <a:lstStyle>
            <a:lvl1pPr marL="0" indent="0">
              <a:buFontTx/>
              <a:buNone/>
              <a:defRPr sz="2200">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smtClean="0"/>
              <a:t>Click to edit master text styles</a:t>
            </a:r>
          </a:p>
        </p:txBody>
      </p:sp>
      <p:sp>
        <p:nvSpPr>
          <p:cNvPr id="29" name="Text Placeholder 28"/>
          <p:cNvSpPr>
            <a:spLocks noGrp="1"/>
          </p:cNvSpPr>
          <p:nvPr>
            <p:ph type="body" sz="quarter" idx="17" hasCustomPrompt="1"/>
          </p:nvPr>
        </p:nvSpPr>
        <p:spPr>
          <a:xfrm>
            <a:off x="9578832" y="3074740"/>
            <a:ext cx="4475305" cy="4102100"/>
          </a:xfrm>
          <a:prstGeom prst="rect">
            <a:avLst/>
          </a:prstGeom>
        </p:spPr>
        <p:txBody>
          <a:bodyPr vert="horz"/>
          <a:lstStyle>
            <a:lvl1pPr marL="0" indent="0">
              <a:buFontTx/>
              <a:buNone/>
              <a:defRPr sz="2200">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smtClean="0"/>
              <a:t>Click to edit master text styles</a:t>
            </a:r>
          </a:p>
        </p:txBody>
      </p:sp>
      <p:cxnSp>
        <p:nvCxnSpPr>
          <p:cNvPr id="17" name="Straight Connector 16"/>
          <p:cNvCxnSpPr/>
          <p:nvPr userDrawn="1"/>
        </p:nvCxnSpPr>
        <p:spPr>
          <a:xfrm flipV="1">
            <a:off x="5151324" y="2128836"/>
            <a:ext cx="4360664"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userDrawn="1"/>
        </p:nvCxnSpPr>
        <p:spPr>
          <a:xfrm flipV="1">
            <a:off x="9693474" y="2127248"/>
            <a:ext cx="4360664"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_Content_PhotoLef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dirty="0" smtClean="0"/>
              <a:t>1/08/2018</a:t>
            </a:r>
            <a:endParaRPr lang="en-US" dirty="0"/>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smtClean="0"/>
              <a:t>Family Planning Workshop</a:t>
            </a:r>
            <a:endParaRPr lang="en-US" dirty="0"/>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72" y="545660"/>
            <a:ext cx="12063365" cy="1584764"/>
          </a:xfrm>
          <a:prstGeom prst="rect">
            <a:avLst/>
          </a:prstGeom>
        </p:spPr>
        <p:txBody>
          <a:bodyPr anchor="t">
            <a:noAutofit/>
          </a:bodyPr>
          <a:lstStyle>
            <a:lvl1pPr algn="l">
              <a:lnSpc>
                <a:spcPts val="5440"/>
              </a:lnSpc>
              <a:defRPr sz="5400">
                <a:solidFill>
                  <a:srgbClr val="141313"/>
                </a:solidFill>
              </a:defRPr>
            </a:lvl1pPr>
          </a:lstStyle>
          <a:p>
            <a:r>
              <a:rPr lang="en-US" dirty="0" smtClean="0"/>
              <a:t>Click to edit master title style</a:t>
            </a:r>
            <a:endParaRPr lang="en-US" dirty="0"/>
          </a:p>
        </p:txBody>
      </p:sp>
      <p:sp>
        <p:nvSpPr>
          <p:cNvPr id="18" name="Content Placeholder 17"/>
          <p:cNvSpPr>
            <a:spLocks noGrp="1"/>
          </p:cNvSpPr>
          <p:nvPr>
            <p:ph sz="quarter" idx="13" hasCustomPrompt="1"/>
          </p:nvPr>
        </p:nvSpPr>
        <p:spPr>
          <a:xfrm>
            <a:off x="510858" y="3074740"/>
            <a:ext cx="3319780" cy="3230879"/>
          </a:xfrm>
          <a:prstGeom prst="rect">
            <a:avLst/>
          </a:prstGeom>
        </p:spPr>
        <p:txBody>
          <a:bodyPr>
            <a:noAutofit/>
          </a:bodyPr>
          <a:lstStyle>
            <a:lvl1pPr marL="0" indent="0">
              <a:spcBef>
                <a:spcPts val="0"/>
              </a:spcBef>
              <a:spcAft>
                <a:spcPts val="600"/>
              </a:spcAft>
              <a:buFontTx/>
              <a:buNone/>
              <a:defRPr sz="2200">
                <a:solidFill>
                  <a:srgbClr val="141313"/>
                </a:solidFill>
              </a:defRPr>
            </a:lvl1pPr>
            <a:lvl2pPr marL="520700" indent="-292100">
              <a:spcBef>
                <a:spcPts val="0"/>
              </a:spcBef>
              <a:spcAft>
                <a:spcPts val="600"/>
              </a:spcAft>
              <a:buFontTx/>
              <a:buNone/>
              <a:defRPr sz="2200">
                <a:solidFill>
                  <a:srgbClr val="141313"/>
                </a:solidFill>
              </a:defRPr>
            </a:lvl2pPr>
            <a:lvl3pPr marL="749300" indent="-228600">
              <a:spcBef>
                <a:spcPts val="0"/>
              </a:spcBef>
              <a:spcAft>
                <a:spcPts val="600"/>
              </a:spcAft>
              <a:buFontTx/>
              <a:buNone/>
              <a:defRPr sz="2200">
                <a:solidFill>
                  <a:srgbClr val="141313"/>
                </a:solidFill>
              </a:defRPr>
            </a:lvl3pPr>
            <a:lvl4pPr marL="1028700" indent="-279400">
              <a:spcBef>
                <a:spcPts val="0"/>
              </a:spcBef>
              <a:spcAft>
                <a:spcPts val="600"/>
              </a:spcAft>
              <a:buFontTx/>
              <a:buNone/>
              <a:defRPr sz="2200">
                <a:solidFill>
                  <a:srgbClr val="141313"/>
                </a:solidFill>
              </a:defRPr>
            </a:lvl4pPr>
            <a:lvl5pPr marL="1257300" indent="-228600">
              <a:spcBef>
                <a:spcPts val="0"/>
              </a:spcBef>
              <a:spcAft>
                <a:spcPts val="600"/>
              </a:spcAft>
              <a:buFontTx/>
              <a:buNone/>
              <a:defRPr sz="2200">
                <a:solidFill>
                  <a:srgbClr val="141313"/>
                </a:solidFill>
              </a:defRPr>
            </a:lvl5pPr>
          </a:lstStyle>
          <a:p>
            <a:pPr lvl="0"/>
            <a:r>
              <a:rPr lang="en-US" dirty="0" smtClean="0"/>
              <a:t>Click to edit master text styles</a:t>
            </a:r>
          </a:p>
        </p:txBody>
      </p:sp>
      <p:sp>
        <p:nvSpPr>
          <p:cNvPr id="13" name="Subtitle 2"/>
          <p:cNvSpPr>
            <a:spLocks noGrp="1"/>
          </p:cNvSpPr>
          <p:nvPr>
            <p:ph type="subTitle" idx="1" hasCustomPrompt="1"/>
          </p:nvPr>
        </p:nvSpPr>
        <p:spPr>
          <a:xfrm>
            <a:off x="515938" y="2185740"/>
            <a:ext cx="3314700" cy="889000"/>
          </a:xfrm>
          <a:prstGeom prst="rect">
            <a:avLst/>
          </a:prstGeom>
        </p:spPr>
        <p:txBody>
          <a:bodyPr>
            <a:noAutofit/>
          </a:bodyPr>
          <a:lstStyle>
            <a:lvl1pPr marL="0" indent="0" algn="l">
              <a:buNone/>
              <a:defRPr sz="2200" b="1">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smtClean="0"/>
              <a:t>Click to edit master subtitle style</a:t>
            </a:r>
            <a:endParaRPr lang="en-US" dirty="0"/>
          </a:p>
        </p:txBody>
      </p:sp>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0" name="Straight Connector 9"/>
          <p:cNvCxnSpPr/>
          <p:nvPr userDrawn="1"/>
        </p:nvCxnSpPr>
        <p:spPr>
          <a:xfrm>
            <a:off x="604838" y="2132012"/>
            <a:ext cx="31877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userDrawn="1"/>
        </p:nvCxnSpPr>
        <p:spPr>
          <a:xfrm>
            <a:off x="4008438" y="2130424"/>
            <a:ext cx="10045700" cy="3176"/>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0" name="Text Placeholder 19"/>
          <p:cNvSpPr>
            <a:spLocks noGrp="1"/>
          </p:cNvSpPr>
          <p:nvPr>
            <p:ph type="body" sz="quarter" idx="14" hasCustomPrompt="1"/>
          </p:nvPr>
        </p:nvSpPr>
        <p:spPr>
          <a:xfrm>
            <a:off x="3932238" y="2241440"/>
            <a:ext cx="2540000" cy="1270000"/>
          </a:xfrm>
          <a:prstGeom prst="rect">
            <a:avLst/>
          </a:prstGeom>
        </p:spPr>
        <p:txBody>
          <a:bodyPr vert="horz"/>
          <a:lstStyle>
            <a:lvl1pPr marL="0" indent="0">
              <a:buFontTx/>
              <a:buNone/>
              <a:defRPr sz="1800" b="1">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smtClean="0"/>
              <a:t>Click to edit master text styles</a:t>
            </a:r>
          </a:p>
        </p:txBody>
      </p:sp>
      <p:sp>
        <p:nvSpPr>
          <p:cNvPr id="16" name="Text Placeholder 15"/>
          <p:cNvSpPr>
            <a:spLocks noGrp="1"/>
          </p:cNvSpPr>
          <p:nvPr>
            <p:ph type="body" sz="quarter" idx="15" hasCustomPrompt="1"/>
          </p:nvPr>
        </p:nvSpPr>
        <p:spPr>
          <a:xfrm>
            <a:off x="6472238" y="2241440"/>
            <a:ext cx="2540000" cy="1270000"/>
          </a:xfrm>
          <a:prstGeom prst="rect">
            <a:avLst/>
          </a:prstGeom>
        </p:spPr>
        <p:txBody>
          <a:bodyPr vert="horz"/>
          <a:lstStyle>
            <a:lvl1pPr marL="0" indent="0">
              <a:buFontTx/>
              <a:buNone/>
              <a:defRPr sz="1800" b="1">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smtClean="0"/>
              <a:t>Click to edit master text styles</a:t>
            </a:r>
          </a:p>
        </p:txBody>
      </p:sp>
      <p:sp>
        <p:nvSpPr>
          <p:cNvPr id="19" name="Text Placeholder 18"/>
          <p:cNvSpPr>
            <a:spLocks noGrp="1"/>
          </p:cNvSpPr>
          <p:nvPr>
            <p:ph type="body" sz="quarter" idx="16" hasCustomPrompt="1"/>
          </p:nvPr>
        </p:nvSpPr>
        <p:spPr>
          <a:xfrm>
            <a:off x="9012238" y="2241440"/>
            <a:ext cx="2540000" cy="1270000"/>
          </a:xfrm>
          <a:prstGeom prst="rect">
            <a:avLst/>
          </a:prstGeom>
        </p:spPr>
        <p:txBody>
          <a:bodyPr vert="horz"/>
          <a:lstStyle>
            <a:lvl1pPr marL="0" indent="0">
              <a:buFontTx/>
              <a:buNone/>
              <a:defRPr sz="1800" b="1">
                <a:solidFill>
                  <a:srgbClr val="141313"/>
                </a:solidFill>
              </a:defRPr>
            </a:lvl1pPr>
            <a:lvl2pPr marL="0" indent="0">
              <a:buFontTx/>
              <a:buNone/>
              <a:defRPr sz="2200" b="1">
                <a:solidFill>
                  <a:srgbClr val="141313"/>
                </a:solidFill>
              </a:defRPr>
            </a:lvl2pPr>
            <a:lvl3pPr marL="0" indent="0">
              <a:buFontTx/>
              <a:buNone/>
              <a:defRPr sz="2200" b="1">
                <a:solidFill>
                  <a:srgbClr val="141313"/>
                </a:solidFill>
              </a:defRPr>
            </a:lvl3pPr>
            <a:lvl4pPr marL="0" indent="0">
              <a:buFontTx/>
              <a:buNone/>
              <a:defRPr sz="2200" b="1">
                <a:solidFill>
                  <a:srgbClr val="141313"/>
                </a:solidFill>
              </a:defRPr>
            </a:lvl4pPr>
            <a:lvl5pPr marL="0" indent="0">
              <a:buFontTx/>
              <a:buNone/>
              <a:defRPr sz="2200" b="1">
                <a:solidFill>
                  <a:srgbClr val="141313"/>
                </a:solidFill>
              </a:defRPr>
            </a:lvl5pPr>
          </a:lstStyle>
          <a:p>
            <a:pPr lvl="0"/>
            <a:r>
              <a:rPr lang="en-US" dirty="0" smtClean="0"/>
              <a:t>Click to edit master text styles</a:t>
            </a:r>
          </a:p>
        </p:txBody>
      </p:sp>
      <p:sp>
        <p:nvSpPr>
          <p:cNvPr id="22" name="Text Placeholder 21"/>
          <p:cNvSpPr>
            <a:spLocks noGrp="1"/>
          </p:cNvSpPr>
          <p:nvPr>
            <p:ph type="body" sz="quarter" idx="17" hasCustomPrompt="1"/>
          </p:nvPr>
        </p:nvSpPr>
        <p:spPr>
          <a:xfrm>
            <a:off x="11552238" y="2241440"/>
            <a:ext cx="2626042" cy="1270000"/>
          </a:xfrm>
          <a:prstGeom prst="rect">
            <a:avLst/>
          </a:prstGeom>
        </p:spPr>
        <p:txBody>
          <a:bodyPr vert="horz"/>
          <a:lstStyle>
            <a:lvl1pPr marL="0" indent="0">
              <a:buFontTx/>
              <a:buNone/>
              <a:defRPr sz="1800" b="1">
                <a:solidFill>
                  <a:srgbClr val="141313"/>
                </a:solidFill>
              </a:defRPr>
            </a:lvl1pPr>
            <a:lvl2pPr marL="0" indent="0">
              <a:buFontTx/>
              <a:buNone/>
              <a:defRPr sz="2200" b="1">
                <a:solidFill>
                  <a:srgbClr val="141313"/>
                </a:solidFill>
              </a:defRPr>
            </a:lvl2pPr>
            <a:lvl3pPr marL="0" indent="0">
              <a:buFontTx/>
              <a:buNone/>
              <a:defRPr sz="2200" b="1">
                <a:solidFill>
                  <a:srgbClr val="141313"/>
                </a:solidFill>
              </a:defRPr>
            </a:lvl3pPr>
            <a:lvl4pPr marL="0" indent="0">
              <a:buFontTx/>
              <a:buNone/>
              <a:defRPr sz="2200" b="1">
                <a:solidFill>
                  <a:srgbClr val="141313"/>
                </a:solidFill>
              </a:defRPr>
            </a:lvl4pPr>
            <a:lvl5pPr marL="0" indent="0">
              <a:buFontTx/>
              <a:buNone/>
              <a:defRPr sz="2200" b="1">
                <a:solidFill>
                  <a:srgbClr val="141313"/>
                </a:solidFill>
              </a:defRPr>
            </a:lvl5pPr>
          </a:lstStyle>
          <a:p>
            <a:pPr lvl="0"/>
            <a:r>
              <a:rPr lang="en-US" dirty="0" smtClean="0"/>
              <a:t>Click to edit master text styles</a:t>
            </a:r>
          </a:p>
        </p:txBody>
      </p:sp>
    </p:spTree>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8_Content_PhotoLef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dirty="0" smtClean="0"/>
              <a:t>1/08/2018</a:t>
            </a:r>
            <a:endParaRPr lang="en-US" dirty="0"/>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smtClean="0"/>
              <a:t>Family Planning Workshop</a:t>
            </a:r>
            <a:endParaRPr lang="en-US" dirty="0"/>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72" y="545660"/>
            <a:ext cx="12063365" cy="1586352"/>
          </a:xfrm>
          <a:prstGeom prst="rect">
            <a:avLst/>
          </a:prstGeom>
        </p:spPr>
        <p:txBody>
          <a:bodyPr anchor="t">
            <a:noAutofit/>
          </a:bodyPr>
          <a:lstStyle>
            <a:lvl1pPr algn="l">
              <a:lnSpc>
                <a:spcPts val="5440"/>
              </a:lnSpc>
              <a:defRPr sz="5400">
                <a:solidFill>
                  <a:srgbClr val="141313"/>
                </a:solidFill>
              </a:defRPr>
            </a:lvl1pPr>
          </a:lstStyle>
          <a:p>
            <a:r>
              <a:rPr lang="en-US" dirty="0" smtClean="0"/>
              <a:t>Click to edit master title style</a:t>
            </a:r>
            <a:endParaRPr lang="en-US" dirty="0"/>
          </a:p>
        </p:txBody>
      </p:sp>
      <p:sp>
        <p:nvSpPr>
          <p:cNvPr id="18" name="Content Placeholder 17"/>
          <p:cNvSpPr>
            <a:spLocks noGrp="1"/>
          </p:cNvSpPr>
          <p:nvPr>
            <p:ph sz="quarter" idx="13" hasCustomPrompt="1"/>
          </p:nvPr>
        </p:nvSpPr>
        <p:spPr>
          <a:xfrm>
            <a:off x="510858" y="5786300"/>
            <a:ext cx="6697980" cy="1785621"/>
          </a:xfrm>
          <a:prstGeom prst="rect">
            <a:avLst/>
          </a:prstGeom>
        </p:spPr>
        <p:txBody>
          <a:bodyPr>
            <a:noAutofit/>
          </a:bodyPr>
          <a:lstStyle>
            <a:lvl1pPr marL="0" indent="0">
              <a:spcBef>
                <a:spcPts val="0"/>
              </a:spcBef>
              <a:spcAft>
                <a:spcPts val="600"/>
              </a:spcAft>
              <a:buFontTx/>
              <a:buNone/>
              <a:defRPr sz="2200">
                <a:solidFill>
                  <a:srgbClr val="141313"/>
                </a:solidFill>
              </a:defRPr>
            </a:lvl1pPr>
            <a:lvl2pPr marL="520700" indent="-292100">
              <a:spcBef>
                <a:spcPts val="0"/>
              </a:spcBef>
              <a:spcAft>
                <a:spcPts val="600"/>
              </a:spcAft>
              <a:buFontTx/>
              <a:buNone/>
              <a:defRPr sz="2200">
                <a:solidFill>
                  <a:srgbClr val="141313"/>
                </a:solidFill>
              </a:defRPr>
            </a:lvl2pPr>
            <a:lvl3pPr marL="749300" indent="-228600">
              <a:spcBef>
                <a:spcPts val="0"/>
              </a:spcBef>
              <a:spcAft>
                <a:spcPts val="600"/>
              </a:spcAft>
              <a:buFontTx/>
              <a:buNone/>
              <a:defRPr sz="2200">
                <a:solidFill>
                  <a:srgbClr val="141313"/>
                </a:solidFill>
              </a:defRPr>
            </a:lvl3pPr>
            <a:lvl4pPr marL="1028700" indent="-279400">
              <a:spcBef>
                <a:spcPts val="0"/>
              </a:spcBef>
              <a:spcAft>
                <a:spcPts val="600"/>
              </a:spcAft>
              <a:buFontTx/>
              <a:buNone/>
              <a:defRPr sz="2200">
                <a:solidFill>
                  <a:srgbClr val="141313"/>
                </a:solidFill>
              </a:defRPr>
            </a:lvl4pPr>
            <a:lvl5pPr marL="1257300" indent="-228600">
              <a:spcBef>
                <a:spcPts val="0"/>
              </a:spcBef>
              <a:spcAft>
                <a:spcPts val="600"/>
              </a:spcAft>
              <a:buFontTx/>
              <a:buNone/>
              <a:defRPr sz="2200">
                <a:solidFill>
                  <a:srgbClr val="141313"/>
                </a:solidFill>
              </a:defRPr>
            </a:lvl5pPr>
          </a:lstStyle>
          <a:p>
            <a:pPr lvl="0"/>
            <a:r>
              <a:rPr lang="en-US" dirty="0" smtClean="0"/>
              <a:t>Click to edit master text styles</a:t>
            </a:r>
          </a:p>
        </p:txBody>
      </p:sp>
      <p:sp>
        <p:nvSpPr>
          <p:cNvPr id="13" name="Subtitle 2"/>
          <p:cNvSpPr>
            <a:spLocks noGrp="1"/>
          </p:cNvSpPr>
          <p:nvPr>
            <p:ph type="subTitle" idx="1" hasCustomPrompt="1"/>
          </p:nvPr>
        </p:nvSpPr>
        <p:spPr>
          <a:xfrm>
            <a:off x="515938" y="2185740"/>
            <a:ext cx="13538201" cy="889000"/>
          </a:xfrm>
          <a:prstGeom prst="rect">
            <a:avLst/>
          </a:prstGeom>
        </p:spPr>
        <p:txBody>
          <a:bodyPr>
            <a:noAutofit/>
          </a:bodyPr>
          <a:lstStyle>
            <a:lvl1pPr marL="0" indent="0" algn="l">
              <a:buNone/>
              <a:defRPr sz="2200" b="1">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smtClean="0"/>
              <a:t>Click to edit master subtitle style</a:t>
            </a:r>
            <a:endParaRPr lang="en-US" dirty="0"/>
          </a:p>
        </p:txBody>
      </p:sp>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0" name="Straight Connector 9"/>
          <p:cNvCxnSpPr/>
          <p:nvPr userDrawn="1"/>
        </p:nvCxnSpPr>
        <p:spPr>
          <a:xfrm>
            <a:off x="604838" y="2132012"/>
            <a:ext cx="134493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userDrawn="1"/>
        </p:nvCxnSpPr>
        <p:spPr>
          <a:xfrm>
            <a:off x="592138" y="5727700"/>
            <a:ext cx="65786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6" name="Text Placeholder 25"/>
          <p:cNvSpPr>
            <a:spLocks noGrp="1"/>
          </p:cNvSpPr>
          <p:nvPr>
            <p:ph type="body" sz="quarter" idx="14" hasCustomPrompt="1"/>
          </p:nvPr>
        </p:nvSpPr>
        <p:spPr>
          <a:xfrm>
            <a:off x="7404101" y="5786300"/>
            <a:ext cx="6650038" cy="1765300"/>
          </a:xfrm>
          <a:prstGeom prst="rect">
            <a:avLst/>
          </a:prstGeom>
        </p:spPr>
        <p:txBody>
          <a:bodyPr vert="horz"/>
          <a:lstStyle>
            <a:lvl1pPr marL="177800" indent="-177800">
              <a:tabLst/>
              <a:defRPr sz="2200">
                <a:solidFill>
                  <a:srgbClr val="141313"/>
                </a:solidFill>
              </a:defRPr>
            </a:lvl1pPr>
            <a:lvl2pPr marL="457200" indent="-279400">
              <a:defRPr sz="2200">
                <a:solidFill>
                  <a:srgbClr val="141313"/>
                </a:solidFill>
              </a:defRPr>
            </a:lvl2pPr>
            <a:lvl3pPr>
              <a:defRPr sz="2200">
                <a:solidFill>
                  <a:srgbClr val="141313"/>
                </a:solidFill>
              </a:defRPr>
            </a:lvl3pPr>
            <a:lvl4pPr>
              <a:defRPr sz="2200">
                <a:solidFill>
                  <a:srgbClr val="141313"/>
                </a:solidFill>
              </a:defRPr>
            </a:lvl4pPr>
            <a:lvl5pPr>
              <a:defRPr sz="2200">
                <a:solidFill>
                  <a:srgbClr val="141313"/>
                </a:solidFill>
              </a:defRPr>
            </a:lvl5pPr>
          </a:lstStyle>
          <a:p>
            <a:pPr lvl="0"/>
            <a:r>
              <a:rPr lang="en-US" dirty="0" smtClean="0"/>
              <a:t>Click to edit master text styles</a:t>
            </a:r>
          </a:p>
          <a:p>
            <a:pPr lvl="1"/>
            <a:r>
              <a:rPr lang="en-US" dirty="0" smtClean="0"/>
              <a:t>Second level</a:t>
            </a:r>
          </a:p>
        </p:txBody>
      </p:sp>
      <p:cxnSp>
        <p:nvCxnSpPr>
          <p:cNvPr id="27" name="Straight Connector 26"/>
          <p:cNvCxnSpPr/>
          <p:nvPr userDrawn="1"/>
        </p:nvCxnSpPr>
        <p:spPr>
          <a:xfrm>
            <a:off x="7404100" y="5726112"/>
            <a:ext cx="6650038" cy="3176"/>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ackCover">
    <p:spTree>
      <p:nvGrpSpPr>
        <p:cNvPr id="1" name=""/>
        <p:cNvGrpSpPr/>
        <p:nvPr/>
      </p:nvGrpSpPr>
      <p:grpSpPr>
        <a:xfrm>
          <a:off x="0" y="0"/>
          <a:ext cx="0" cy="0"/>
          <a:chOff x="0" y="0"/>
          <a:chExt cx="0" cy="0"/>
        </a:xfrm>
      </p:grpSpPr>
      <p:pic>
        <p:nvPicPr>
          <p:cNvPr id="5" name="Picture 4" descr="conduent_logo_black.eps"/>
          <p:cNvPicPr>
            <a:picLocks noChangeAspect="1"/>
          </p:cNvPicPr>
          <p:nvPr userDrawn="1"/>
        </p:nvPicPr>
        <p:blipFill>
          <a:blip r:embed="rId2"/>
          <a:stretch>
            <a:fillRect/>
          </a:stretch>
        </p:blipFill>
        <p:spPr>
          <a:xfrm>
            <a:off x="4912307" y="3204604"/>
            <a:ext cx="4845910" cy="1249899"/>
          </a:xfrm>
          <a:prstGeom prst="rect">
            <a:avLst/>
          </a:prstGeom>
        </p:spPr>
      </p:pic>
      <p:sp>
        <p:nvSpPr>
          <p:cNvPr id="9" name="TextBox 8"/>
          <p:cNvSpPr txBox="1"/>
          <p:nvPr userDrawn="1"/>
        </p:nvSpPr>
        <p:spPr>
          <a:xfrm>
            <a:off x="2256415" y="7627621"/>
            <a:ext cx="10121900" cy="230832"/>
          </a:xfrm>
          <a:prstGeom prst="rect">
            <a:avLst/>
          </a:prstGeom>
          <a:noFill/>
        </p:spPr>
        <p:txBody>
          <a:bodyPr wrap="square" rtlCol="0">
            <a:spAutoFit/>
          </a:bodyPr>
          <a:lstStyle/>
          <a:p>
            <a:r>
              <a:rPr lang="en-US" sz="900" kern="1200" dirty="0" smtClean="0">
                <a:solidFill>
                  <a:srgbClr val="141313"/>
                </a:solidFill>
                <a:latin typeface="+mn-lt"/>
                <a:ea typeface="+mn-ea"/>
                <a:cs typeface="+mn-cs"/>
              </a:rPr>
              <a:t>© 2017 Conduent Business Services, LLC. All rights reserved. Conduent and Conduent Agile Star are trademarks of Conduent Business Services, LLC in the United States and/or other countries.</a:t>
            </a:r>
            <a:endParaRPr lang="en-US" sz="900" dirty="0">
              <a:solidFill>
                <a:srgbClr val="141313"/>
              </a:solidFill>
              <a:latin typeface="Arial"/>
              <a:cs typeface="Arial"/>
            </a:endParaRPr>
          </a:p>
        </p:txBody>
      </p:sp>
      <p:sp>
        <p:nvSpPr>
          <p:cNvPr id="4" name="Rectangle 3"/>
          <p:cNvSpPr/>
          <p:nvPr userDrawn="1"/>
        </p:nvSpPr>
        <p:spPr>
          <a:xfrm>
            <a:off x="12432916" y="233938"/>
            <a:ext cx="1815918" cy="80207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smtClean="0">
              <a:solidFill>
                <a:srgbClr val="FFFFFE"/>
              </a:solidFill>
            </a:endParaRP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_Option4">
    <p:spTree>
      <p:nvGrpSpPr>
        <p:cNvPr id="1" name=""/>
        <p:cNvGrpSpPr/>
        <p:nvPr/>
      </p:nvGrpSpPr>
      <p:grpSpPr>
        <a:xfrm>
          <a:off x="0" y="0"/>
          <a:ext cx="0" cy="0"/>
          <a:chOff x="0" y="0"/>
          <a:chExt cx="0" cy="0"/>
        </a:xfrm>
      </p:grpSpPr>
      <p:pic>
        <p:nvPicPr>
          <p:cNvPr id="10" name="Picture 9" descr="cover_new_10.ai"/>
          <p:cNvPicPr>
            <a:picLocks noChangeAspect="1"/>
          </p:cNvPicPr>
          <p:nvPr userDrawn="1"/>
        </p:nvPicPr>
        <p:blipFill>
          <a:blip r:embed="rId2"/>
          <a:stretch>
            <a:fillRect/>
          </a:stretch>
        </p:blipFill>
        <p:spPr>
          <a:xfrm>
            <a:off x="0" y="0"/>
            <a:ext cx="14630400" cy="8229600"/>
          </a:xfrm>
          <a:prstGeom prst="rect">
            <a:avLst/>
          </a:prstGeom>
        </p:spPr>
      </p:pic>
      <p:sp>
        <p:nvSpPr>
          <p:cNvPr id="20" name="Content Placeholder 17"/>
          <p:cNvSpPr>
            <a:spLocks noGrp="1"/>
          </p:cNvSpPr>
          <p:nvPr>
            <p:ph sz="quarter" idx="15" hasCustomPrompt="1"/>
          </p:nvPr>
        </p:nvSpPr>
        <p:spPr>
          <a:xfrm>
            <a:off x="5057141" y="2819400"/>
            <a:ext cx="5720080" cy="723900"/>
          </a:xfrm>
          <a:prstGeom prst="rect">
            <a:avLst/>
          </a:prstGeom>
        </p:spPr>
        <p:txBody>
          <a:bodyPr anchor="t">
            <a:noAutofit/>
          </a:bodyPr>
          <a:lstStyle>
            <a:lvl1pPr marL="228600" indent="-228600">
              <a:spcBef>
                <a:spcPts val="0"/>
              </a:spcBef>
              <a:spcAft>
                <a:spcPts val="400"/>
              </a:spcAft>
              <a:buFontTx/>
              <a:buNone/>
              <a:defRPr sz="2400" b="1">
                <a:solidFill>
                  <a:srgbClr val="141313"/>
                </a:solidFill>
              </a:defRPr>
            </a:lvl1pPr>
            <a:lvl2pPr marL="0" indent="0">
              <a:spcBef>
                <a:spcPts val="0"/>
              </a:spcBef>
              <a:spcAft>
                <a:spcPts val="400"/>
              </a:spcAft>
              <a:buFontTx/>
              <a:buNone/>
              <a:defRPr sz="1600" b="1">
                <a:solidFill>
                  <a:schemeClr val="bg1"/>
                </a:solidFill>
              </a:defRPr>
            </a:lvl2pPr>
            <a:lvl3pPr marL="749300" indent="-228600">
              <a:spcBef>
                <a:spcPts val="0"/>
              </a:spcBef>
              <a:spcAft>
                <a:spcPts val="600"/>
              </a:spcAft>
              <a:buFontTx/>
              <a:buNone/>
              <a:defRPr sz="2200"/>
            </a:lvl3pPr>
            <a:lvl4pPr marL="1028700" indent="-279400">
              <a:spcBef>
                <a:spcPts val="0"/>
              </a:spcBef>
              <a:spcAft>
                <a:spcPts val="600"/>
              </a:spcAft>
              <a:buFontTx/>
              <a:buNone/>
              <a:defRPr sz="2200"/>
            </a:lvl4pPr>
            <a:lvl5pPr marL="1257300" indent="-228600">
              <a:spcBef>
                <a:spcPts val="0"/>
              </a:spcBef>
              <a:spcAft>
                <a:spcPts val="600"/>
              </a:spcAft>
              <a:buFontTx/>
              <a:buNone/>
              <a:defRPr sz="2200"/>
            </a:lvl5pPr>
          </a:lstStyle>
          <a:p>
            <a:pPr lvl="0"/>
            <a:r>
              <a:rPr lang="en-US" dirty="0" smtClean="0"/>
              <a:t>Click to edit master text styles</a:t>
            </a:r>
          </a:p>
        </p:txBody>
      </p:sp>
      <p:sp>
        <p:nvSpPr>
          <p:cNvPr id="12" name="Title 11"/>
          <p:cNvSpPr>
            <a:spLocks noGrp="1"/>
          </p:cNvSpPr>
          <p:nvPr>
            <p:ph type="title" hasCustomPrompt="1"/>
          </p:nvPr>
        </p:nvSpPr>
        <p:spPr>
          <a:xfrm>
            <a:off x="5015865" y="3581400"/>
            <a:ext cx="5761355" cy="1371600"/>
          </a:xfrm>
          <a:prstGeom prst="rect">
            <a:avLst/>
          </a:prstGeom>
        </p:spPr>
        <p:txBody>
          <a:bodyPr anchor="b">
            <a:noAutofit/>
          </a:bodyPr>
          <a:lstStyle>
            <a:lvl1pPr algn="l">
              <a:lnSpc>
                <a:spcPts val="5440"/>
              </a:lnSpc>
              <a:defRPr sz="5400">
                <a:solidFill>
                  <a:srgbClr val="141313"/>
                </a:solidFill>
              </a:defRPr>
            </a:lvl1pPr>
          </a:lstStyle>
          <a:p>
            <a:r>
              <a:rPr lang="en-US" dirty="0" smtClean="0"/>
              <a:t>Click to edit master title style</a:t>
            </a:r>
            <a:endParaRPr lang="en-US" dirty="0"/>
          </a:p>
        </p:txBody>
      </p:sp>
      <p:sp>
        <p:nvSpPr>
          <p:cNvPr id="14" name="Subtitle 2"/>
          <p:cNvSpPr>
            <a:spLocks noGrp="1"/>
          </p:cNvSpPr>
          <p:nvPr>
            <p:ph type="subTitle" idx="1" hasCustomPrompt="1"/>
          </p:nvPr>
        </p:nvSpPr>
        <p:spPr>
          <a:xfrm>
            <a:off x="5044440" y="5003800"/>
            <a:ext cx="5758180" cy="695960"/>
          </a:xfrm>
          <a:prstGeom prst="rect">
            <a:avLst/>
          </a:prstGeom>
        </p:spPr>
        <p:txBody>
          <a:bodyPr>
            <a:noAutofit/>
          </a:bodyPr>
          <a:lstStyle>
            <a:lvl1pPr marL="0" indent="0" algn="l">
              <a:buNone/>
              <a:defRPr sz="2600" b="1">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smtClean="0"/>
              <a:t>Click to edit master subtitle style</a:t>
            </a:r>
            <a:endParaRPr lang="en-US" dirty="0"/>
          </a:p>
        </p:txBody>
      </p:sp>
      <p:sp>
        <p:nvSpPr>
          <p:cNvPr id="19" name="Content Placeholder 17"/>
          <p:cNvSpPr>
            <a:spLocks noGrp="1"/>
          </p:cNvSpPr>
          <p:nvPr>
            <p:ph sz="quarter" idx="14" hasCustomPrompt="1"/>
          </p:nvPr>
        </p:nvSpPr>
        <p:spPr>
          <a:xfrm>
            <a:off x="8607896" y="7170957"/>
            <a:ext cx="5505360" cy="723900"/>
          </a:xfrm>
          <a:prstGeom prst="rect">
            <a:avLst/>
          </a:prstGeom>
        </p:spPr>
        <p:txBody>
          <a:bodyPr anchor="t">
            <a:noAutofit/>
          </a:bodyPr>
          <a:lstStyle>
            <a:lvl1pPr marL="228600" indent="-228600" algn="r">
              <a:spcBef>
                <a:spcPts val="0"/>
              </a:spcBef>
              <a:spcAft>
                <a:spcPts val="400"/>
              </a:spcAft>
              <a:buFontTx/>
              <a:buNone/>
              <a:defRPr sz="1600" b="1">
                <a:solidFill>
                  <a:srgbClr val="141313"/>
                </a:solidFill>
              </a:defRPr>
            </a:lvl1pPr>
            <a:lvl2pPr marL="0" indent="0" algn="r">
              <a:spcBef>
                <a:spcPts val="0"/>
              </a:spcBef>
              <a:spcAft>
                <a:spcPts val="400"/>
              </a:spcAft>
              <a:buFontTx/>
              <a:buNone/>
              <a:defRPr sz="1600" b="1">
                <a:solidFill>
                  <a:schemeClr val="bg1"/>
                </a:solidFill>
              </a:defRPr>
            </a:lvl2pPr>
            <a:lvl3pPr marL="749300" indent="-228600">
              <a:spcBef>
                <a:spcPts val="0"/>
              </a:spcBef>
              <a:spcAft>
                <a:spcPts val="600"/>
              </a:spcAft>
              <a:buFontTx/>
              <a:buNone/>
              <a:defRPr sz="2200"/>
            </a:lvl3pPr>
            <a:lvl4pPr marL="1028700" indent="-279400">
              <a:spcBef>
                <a:spcPts val="0"/>
              </a:spcBef>
              <a:spcAft>
                <a:spcPts val="600"/>
              </a:spcAft>
              <a:buFontTx/>
              <a:buNone/>
              <a:defRPr sz="2200"/>
            </a:lvl4pPr>
            <a:lvl5pPr marL="1257300" indent="-228600">
              <a:spcBef>
                <a:spcPts val="0"/>
              </a:spcBef>
              <a:spcAft>
                <a:spcPts val="600"/>
              </a:spcAft>
              <a:buFontTx/>
              <a:buNone/>
              <a:defRPr sz="2200"/>
            </a:lvl5pPr>
          </a:lstStyle>
          <a:p>
            <a:pPr lvl="0"/>
            <a:r>
              <a:rPr lang="en-US" dirty="0" smtClean="0"/>
              <a:t>Click to edit master text styles</a:t>
            </a:r>
          </a:p>
        </p:txBody>
      </p:sp>
      <p:sp>
        <p:nvSpPr>
          <p:cNvPr id="15" name="Freeform 14"/>
          <p:cNvSpPr>
            <a:spLocks/>
          </p:cNvSpPr>
          <p:nvPr userDrawn="1"/>
        </p:nvSpPr>
        <p:spPr>
          <a:xfrm>
            <a:off x="5176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9" name="Picture 8" descr="conduent_logo_black.eps"/>
          <p:cNvPicPr>
            <a:picLocks noChangeAspect="1"/>
          </p:cNvPicPr>
          <p:nvPr userDrawn="1"/>
        </p:nvPicPr>
        <p:blipFill>
          <a:blip r:embed="rId3"/>
          <a:stretch>
            <a:fillRect/>
          </a:stretch>
        </p:blipFill>
        <p:spPr>
          <a:xfrm>
            <a:off x="11809184" y="388401"/>
            <a:ext cx="2253909" cy="581348"/>
          </a:xfrm>
          <a:prstGeom prst="rect">
            <a:avLst/>
          </a:prstGeom>
        </p:spPr>
      </p:pic>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ver_Option1">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4630400" cy="8229600"/>
          </a:xfrm>
          <a:prstGeom prst="rect">
            <a:avLst/>
          </a:prstGeom>
          <a:solidFill>
            <a:srgbClr val="AAAFB9"/>
          </a:solidFill>
        </p:spPr>
        <p:txBody>
          <a:bodyPr>
            <a:normAutofit/>
          </a:bodyPr>
          <a:lstStyle>
            <a:lvl1pPr>
              <a:buFontTx/>
              <a:buNone/>
              <a:defRPr sz="1800">
                <a:solidFill>
                  <a:srgbClr val="7F7F7F"/>
                </a:solidFill>
              </a:defRPr>
            </a:lvl1pPr>
          </a:lstStyle>
          <a:p>
            <a:r>
              <a:rPr lang="en-US" dirty="0" smtClean="0"/>
              <a:t>Click icon to add picture</a:t>
            </a:r>
            <a:endParaRPr lang="en-US" dirty="0"/>
          </a:p>
        </p:txBody>
      </p:sp>
      <p:sp>
        <p:nvSpPr>
          <p:cNvPr id="11" name="Content Placeholder 17"/>
          <p:cNvSpPr>
            <a:spLocks noGrp="1"/>
          </p:cNvSpPr>
          <p:nvPr>
            <p:ph sz="quarter" idx="14" hasCustomPrompt="1"/>
          </p:nvPr>
        </p:nvSpPr>
        <p:spPr>
          <a:xfrm>
            <a:off x="528319" y="5194300"/>
            <a:ext cx="6484797" cy="723900"/>
          </a:xfrm>
          <a:prstGeom prst="rect">
            <a:avLst/>
          </a:prstGeom>
        </p:spPr>
        <p:txBody>
          <a:bodyPr anchor="t">
            <a:noAutofit/>
          </a:bodyPr>
          <a:lstStyle>
            <a:lvl1pPr marL="228600" indent="-228600">
              <a:spcBef>
                <a:spcPts val="0"/>
              </a:spcBef>
              <a:spcAft>
                <a:spcPts val="400"/>
              </a:spcAft>
              <a:buFontTx/>
              <a:buNone/>
              <a:defRPr sz="1600" b="1">
                <a:solidFill>
                  <a:srgbClr val="FFFFFE"/>
                </a:solidFill>
              </a:defRPr>
            </a:lvl1pPr>
            <a:lvl2pPr marL="0" indent="0">
              <a:spcBef>
                <a:spcPts val="0"/>
              </a:spcBef>
              <a:spcAft>
                <a:spcPts val="400"/>
              </a:spcAft>
              <a:buFontTx/>
              <a:buNone/>
              <a:defRPr sz="1600" b="1">
                <a:solidFill>
                  <a:schemeClr val="bg1"/>
                </a:solidFill>
              </a:defRPr>
            </a:lvl2pPr>
            <a:lvl3pPr marL="749300" indent="-228600">
              <a:spcBef>
                <a:spcPts val="0"/>
              </a:spcBef>
              <a:spcAft>
                <a:spcPts val="600"/>
              </a:spcAft>
              <a:buFontTx/>
              <a:buNone/>
              <a:defRPr sz="2200"/>
            </a:lvl3pPr>
            <a:lvl4pPr marL="1028700" indent="-279400">
              <a:spcBef>
                <a:spcPts val="0"/>
              </a:spcBef>
              <a:spcAft>
                <a:spcPts val="600"/>
              </a:spcAft>
              <a:buFontTx/>
              <a:buNone/>
              <a:defRPr sz="2200"/>
            </a:lvl4pPr>
            <a:lvl5pPr marL="1257300" indent="-228600">
              <a:spcBef>
                <a:spcPts val="0"/>
              </a:spcBef>
              <a:spcAft>
                <a:spcPts val="600"/>
              </a:spcAft>
              <a:buFontTx/>
              <a:buNone/>
              <a:defRPr sz="2200"/>
            </a:lvl5pPr>
          </a:lstStyle>
          <a:p>
            <a:pPr lvl="0"/>
            <a:r>
              <a:rPr lang="en-US" dirty="0" smtClean="0"/>
              <a:t>Click to edit master text styles</a:t>
            </a:r>
          </a:p>
        </p:txBody>
      </p:sp>
      <p:sp>
        <p:nvSpPr>
          <p:cNvPr id="12" name="Title 11"/>
          <p:cNvSpPr>
            <a:spLocks noGrp="1"/>
          </p:cNvSpPr>
          <p:nvPr>
            <p:ph type="title" hasCustomPrompt="1"/>
          </p:nvPr>
        </p:nvSpPr>
        <p:spPr>
          <a:xfrm>
            <a:off x="495300" y="2857500"/>
            <a:ext cx="6946900" cy="1371600"/>
          </a:xfrm>
          <a:prstGeom prst="rect">
            <a:avLst/>
          </a:prstGeom>
        </p:spPr>
        <p:txBody>
          <a:bodyPr anchor="b">
            <a:noAutofit/>
          </a:bodyPr>
          <a:lstStyle>
            <a:lvl1pPr algn="l">
              <a:lnSpc>
                <a:spcPts val="5440"/>
              </a:lnSpc>
              <a:defRPr sz="5400">
                <a:solidFill>
                  <a:srgbClr val="FFFFFF"/>
                </a:solidFill>
              </a:defRPr>
            </a:lvl1pPr>
          </a:lstStyle>
          <a:p>
            <a:r>
              <a:rPr lang="en-US" dirty="0" smtClean="0"/>
              <a:t>Click to edit master title style</a:t>
            </a:r>
            <a:endParaRPr lang="en-US" dirty="0"/>
          </a:p>
        </p:txBody>
      </p:sp>
      <p:sp>
        <p:nvSpPr>
          <p:cNvPr id="14" name="Subtitle 2"/>
          <p:cNvSpPr>
            <a:spLocks noGrp="1"/>
          </p:cNvSpPr>
          <p:nvPr>
            <p:ph type="subTitle" idx="1" hasCustomPrompt="1"/>
          </p:nvPr>
        </p:nvSpPr>
        <p:spPr>
          <a:xfrm>
            <a:off x="508000" y="4277360"/>
            <a:ext cx="6946900" cy="695960"/>
          </a:xfrm>
          <a:prstGeom prst="rect">
            <a:avLst/>
          </a:prstGeom>
        </p:spPr>
        <p:txBody>
          <a:bodyPr>
            <a:noAutofit/>
          </a:bodyPr>
          <a:lstStyle>
            <a:lvl1pPr marL="0" indent="0" algn="l">
              <a:buNone/>
              <a:defRPr sz="2600">
                <a:solidFill>
                  <a:srgbClr val="FFFFFF"/>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smtClean="0"/>
              <a:t>Click to edit master subtitle style</a:t>
            </a:r>
            <a:endParaRPr lang="en-US" dirty="0"/>
          </a:p>
        </p:txBody>
      </p:sp>
      <p:pic>
        <p:nvPicPr>
          <p:cNvPr id="6" name="Picture 5" descr="conduent_logo.eps"/>
          <p:cNvPicPr>
            <a:picLocks noChangeAspect="1"/>
          </p:cNvPicPr>
          <p:nvPr userDrawn="1"/>
        </p:nvPicPr>
        <p:blipFill>
          <a:blip r:embed="rId2"/>
          <a:stretch>
            <a:fillRect/>
          </a:stretch>
        </p:blipFill>
        <p:spPr>
          <a:xfrm>
            <a:off x="11809184" y="382115"/>
            <a:ext cx="2227872" cy="574648"/>
          </a:xfrm>
          <a:prstGeom prst="rect">
            <a:avLst/>
          </a:prstGeom>
        </p:spPr>
      </p:pic>
      <p:sp>
        <p:nvSpPr>
          <p:cNvPr id="8" name="Freeform 7"/>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Tree>
    <p:extLst>
      <p:ext uri="{BB962C8B-B14F-4D97-AF65-F5344CB8AC3E}">
        <p14:creationId xmlns:p14="http://schemas.microsoft.com/office/powerpoint/2010/main" val="2528456576"/>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ver_Option4">
    <p:spTree>
      <p:nvGrpSpPr>
        <p:cNvPr id="1" name=""/>
        <p:cNvGrpSpPr/>
        <p:nvPr/>
      </p:nvGrpSpPr>
      <p:grpSpPr>
        <a:xfrm>
          <a:off x="0" y="0"/>
          <a:ext cx="0" cy="0"/>
          <a:chOff x="0" y="0"/>
          <a:chExt cx="0" cy="0"/>
        </a:xfrm>
      </p:grpSpPr>
      <p:pic>
        <p:nvPicPr>
          <p:cNvPr id="10" name="Picture 9" descr="cover_new_10.ai"/>
          <p:cNvPicPr>
            <a:picLocks noChangeAspect="1"/>
          </p:cNvPicPr>
          <p:nvPr userDrawn="1"/>
        </p:nvPicPr>
        <p:blipFill>
          <a:blip r:embed="rId2"/>
          <a:stretch>
            <a:fillRect/>
          </a:stretch>
        </p:blipFill>
        <p:spPr>
          <a:xfrm>
            <a:off x="0" y="0"/>
            <a:ext cx="14630400" cy="8229600"/>
          </a:xfrm>
          <a:prstGeom prst="rect">
            <a:avLst/>
          </a:prstGeom>
        </p:spPr>
      </p:pic>
      <p:sp>
        <p:nvSpPr>
          <p:cNvPr id="20" name="Content Placeholder 17"/>
          <p:cNvSpPr>
            <a:spLocks noGrp="1"/>
          </p:cNvSpPr>
          <p:nvPr>
            <p:ph sz="quarter" idx="15" hasCustomPrompt="1"/>
          </p:nvPr>
        </p:nvSpPr>
        <p:spPr>
          <a:xfrm>
            <a:off x="5057141" y="2819400"/>
            <a:ext cx="5720080" cy="723900"/>
          </a:xfrm>
          <a:prstGeom prst="rect">
            <a:avLst/>
          </a:prstGeom>
        </p:spPr>
        <p:txBody>
          <a:bodyPr anchor="t">
            <a:noAutofit/>
          </a:bodyPr>
          <a:lstStyle>
            <a:lvl1pPr marL="228600" indent="-228600">
              <a:spcBef>
                <a:spcPts val="0"/>
              </a:spcBef>
              <a:spcAft>
                <a:spcPts val="400"/>
              </a:spcAft>
              <a:buFontTx/>
              <a:buNone/>
              <a:defRPr sz="2400" b="1">
                <a:solidFill>
                  <a:srgbClr val="141313"/>
                </a:solidFill>
              </a:defRPr>
            </a:lvl1pPr>
            <a:lvl2pPr marL="0" indent="0">
              <a:spcBef>
                <a:spcPts val="0"/>
              </a:spcBef>
              <a:spcAft>
                <a:spcPts val="400"/>
              </a:spcAft>
              <a:buFontTx/>
              <a:buNone/>
              <a:defRPr sz="1600" b="1">
                <a:solidFill>
                  <a:schemeClr val="bg1"/>
                </a:solidFill>
              </a:defRPr>
            </a:lvl2pPr>
            <a:lvl3pPr marL="749300" indent="-228600">
              <a:spcBef>
                <a:spcPts val="0"/>
              </a:spcBef>
              <a:spcAft>
                <a:spcPts val="600"/>
              </a:spcAft>
              <a:buFontTx/>
              <a:buNone/>
              <a:defRPr sz="2200"/>
            </a:lvl3pPr>
            <a:lvl4pPr marL="1028700" indent="-279400">
              <a:spcBef>
                <a:spcPts val="0"/>
              </a:spcBef>
              <a:spcAft>
                <a:spcPts val="600"/>
              </a:spcAft>
              <a:buFontTx/>
              <a:buNone/>
              <a:defRPr sz="2200"/>
            </a:lvl4pPr>
            <a:lvl5pPr marL="1257300" indent="-228600">
              <a:spcBef>
                <a:spcPts val="0"/>
              </a:spcBef>
              <a:spcAft>
                <a:spcPts val="600"/>
              </a:spcAft>
              <a:buFontTx/>
              <a:buNone/>
              <a:defRPr sz="2200"/>
            </a:lvl5pPr>
          </a:lstStyle>
          <a:p>
            <a:pPr lvl="0"/>
            <a:r>
              <a:rPr lang="en-US" dirty="0" smtClean="0"/>
              <a:t>Click to edit master text styles</a:t>
            </a:r>
          </a:p>
        </p:txBody>
      </p:sp>
      <p:sp>
        <p:nvSpPr>
          <p:cNvPr id="12" name="Title 11"/>
          <p:cNvSpPr>
            <a:spLocks noGrp="1"/>
          </p:cNvSpPr>
          <p:nvPr>
            <p:ph type="title" hasCustomPrompt="1"/>
          </p:nvPr>
        </p:nvSpPr>
        <p:spPr>
          <a:xfrm>
            <a:off x="5015865" y="3581400"/>
            <a:ext cx="5761355" cy="1371600"/>
          </a:xfrm>
          <a:prstGeom prst="rect">
            <a:avLst/>
          </a:prstGeom>
        </p:spPr>
        <p:txBody>
          <a:bodyPr anchor="b">
            <a:noAutofit/>
          </a:bodyPr>
          <a:lstStyle>
            <a:lvl1pPr algn="l">
              <a:lnSpc>
                <a:spcPts val="5440"/>
              </a:lnSpc>
              <a:defRPr sz="5400">
                <a:solidFill>
                  <a:srgbClr val="141313"/>
                </a:solidFill>
              </a:defRPr>
            </a:lvl1pPr>
          </a:lstStyle>
          <a:p>
            <a:r>
              <a:rPr lang="en-US" dirty="0" smtClean="0"/>
              <a:t>Click to edit master title style</a:t>
            </a:r>
            <a:endParaRPr lang="en-US" dirty="0"/>
          </a:p>
        </p:txBody>
      </p:sp>
      <p:sp>
        <p:nvSpPr>
          <p:cNvPr id="14" name="Subtitle 2"/>
          <p:cNvSpPr>
            <a:spLocks noGrp="1"/>
          </p:cNvSpPr>
          <p:nvPr>
            <p:ph type="subTitle" idx="1" hasCustomPrompt="1"/>
          </p:nvPr>
        </p:nvSpPr>
        <p:spPr>
          <a:xfrm>
            <a:off x="5044440" y="5003800"/>
            <a:ext cx="5758180" cy="695960"/>
          </a:xfrm>
          <a:prstGeom prst="rect">
            <a:avLst/>
          </a:prstGeom>
        </p:spPr>
        <p:txBody>
          <a:bodyPr>
            <a:noAutofit/>
          </a:bodyPr>
          <a:lstStyle>
            <a:lvl1pPr marL="0" indent="0" algn="l">
              <a:buNone/>
              <a:defRPr sz="2600" b="1">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smtClean="0"/>
              <a:t>Click to edit master subtitle style</a:t>
            </a:r>
            <a:endParaRPr lang="en-US" dirty="0"/>
          </a:p>
        </p:txBody>
      </p:sp>
      <p:sp>
        <p:nvSpPr>
          <p:cNvPr id="19" name="Content Placeholder 17"/>
          <p:cNvSpPr>
            <a:spLocks noGrp="1"/>
          </p:cNvSpPr>
          <p:nvPr>
            <p:ph sz="quarter" idx="14" hasCustomPrompt="1"/>
          </p:nvPr>
        </p:nvSpPr>
        <p:spPr>
          <a:xfrm>
            <a:off x="8607896" y="7170957"/>
            <a:ext cx="5505360" cy="723900"/>
          </a:xfrm>
          <a:prstGeom prst="rect">
            <a:avLst/>
          </a:prstGeom>
        </p:spPr>
        <p:txBody>
          <a:bodyPr anchor="t">
            <a:noAutofit/>
          </a:bodyPr>
          <a:lstStyle>
            <a:lvl1pPr marL="228600" indent="-228600" algn="r">
              <a:spcBef>
                <a:spcPts val="0"/>
              </a:spcBef>
              <a:spcAft>
                <a:spcPts val="400"/>
              </a:spcAft>
              <a:buFontTx/>
              <a:buNone/>
              <a:defRPr sz="1600" b="1">
                <a:solidFill>
                  <a:srgbClr val="141313"/>
                </a:solidFill>
              </a:defRPr>
            </a:lvl1pPr>
            <a:lvl2pPr marL="0" indent="0" algn="r">
              <a:spcBef>
                <a:spcPts val="0"/>
              </a:spcBef>
              <a:spcAft>
                <a:spcPts val="400"/>
              </a:spcAft>
              <a:buFontTx/>
              <a:buNone/>
              <a:defRPr sz="1600" b="1">
                <a:solidFill>
                  <a:schemeClr val="bg1"/>
                </a:solidFill>
              </a:defRPr>
            </a:lvl2pPr>
            <a:lvl3pPr marL="749300" indent="-228600">
              <a:spcBef>
                <a:spcPts val="0"/>
              </a:spcBef>
              <a:spcAft>
                <a:spcPts val="600"/>
              </a:spcAft>
              <a:buFontTx/>
              <a:buNone/>
              <a:defRPr sz="2200"/>
            </a:lvl3pPr>
            <a:lvl4pPr marL="1028700" indent="-279400">
              <a:spcBef>
                <a:spcPts val="0"/>
              </a:spcBef>
              <a:spcAft>
                <a:spcPts val="600"/>
              </a:spcAft>
              <a:buFontTx/>
              <a:buNone/>
              <a:defRPr sz="2200"/>
            </a:lvl4pPr>
            <a:lvl5pPr marL="1257300" indent="-228600">
              <a:spcBef>
                <a:spcPts val="0"/>
              </a:spcBef>
              <a:spcAft>
                <a:spcPts val="600"/>
              </a:spcAft>
              <a:buFontTx/>
              <a:buNone/>
              <a:defRPr sz="2200"/>
            </a:lvl5pPr>
          </a:lstStyle>
          <a:p>
            <a:pPr lvl="0"/>
            <a:r>
              <a:rPr lang="en-US" dirty="0" smtClean="0"/>
              <a:t>Click to edit master text styles</a:t>
            </a:r>
          </a:p>
        </p:txBody>
      </p:sp>
      <p:sp>
        <p:nvSpPr>
          <p:cNvPr id="15" name="Freeform 14"/>
          <p:cNvSpPr>
            <a:spLocks/>
          </p:cNvSpPr>
          <p:nvPr userDrawn="1"/>
        </p:nvSpPr>
        <p:spPr>
          <a:xfrm>
            <a:off x="5176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pic>
        <p:nvPicPr>
          <p:cNvPr id="9" name="Picture 8" descr="conduent_logo_black.eps"/>
          <p:cNvPicPr>
            <a:picLocks noChangeAspect="1"/>
          </p:cNvPicPr>
          <p:nvPr userDrawn="1"/>
        </p:nvPicPr>
        <p:blipFill>
          <a:blip r:embed="rId3"/>
          <a:stretch>
            <a:fillRect/>
          </a:stretch>
        </p:blipFill>
        <p:spPr>
          <a:xfrm>
            <a:off x="11809184" y="388401"/>
            <a:ext cx="2253909" cy="581348"/>
          </a:xfrm>
          <a:prstGeom prst="rect">
            <a:avLst/>
          </a:prstGeom>
        </p:spPr>
      </p:pic>
    </p:spTree>
    <p:extLst>
      <p:ext uri="{BB962C8B-B14F-4D97-AF65-F5344CB8AC3E}">
        <p14:creationId xmlns:p14="http://schemas.microsoft.com/office/powerpoint/2010/main" val="2572469210"/>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ver_Option3">
    <p:spTree>
      <p:nvGrpSpPr>
        <p:cNvPr id="1" name=""/>
        <p:cNvGrpSpPr/>
        <p:nvPr/>
      </p:nvGrpSpPr>
      <p:grpSpPr>
        <a:xfrm>
          <a:off x="0" y="0"/>
          <a:ext cx="0" cy="0"/>
          <a:chOff x="0" y="0"/>
          <a:chExt cx="0" cy="0"/>
        </a:xfrm>
      </p:grpSpPr>
      <p:sp>
        <p:nvSpPr>
          <p:cNvPr id="11" name="Content Placeholder 17"/>
          <p:cNvSpPr>
            <a:spLocks noGrp="1"/>
          </p:cNvSpPr>
          <p:nvPr>
            <p:ph sz="quarter" idx="14" hasCustomPrompt="1"/>
          </p:nvPr>
        </p:nvSpPr>
        <p:spPr>
          <a:xfrm>
            <a:off x="8854050" y="7170957"/>
            <a:ext cx="5303770" cy="723900"/>
          </a:xfrm>
          <a:prstGeom prst="rect">
            <a:avLst/>
          </a:prstGeom>
        </p:spPr>
        <p:txBody>
          <a:bodyPr anchor="t">
            <a:noAutofit/>
          </a:bodyPr>
          <a:lstStyle>
            <a:lvl1pPr marL="228600" indent="-228600" algn="r">
              <a:spcBef>
                <a:spcPts val="0"/>
              </a:spcBef>
              <a:spcAft>
                <a:spcPts val="400"/>
              </a:spcAft>
              <a:buFontTx/>
              <a:buNone/>
              <a:defRPr sz="1600" b="1">
                <a:solidFill>
                  <a:srgbClr val="141313"/>
                </a:solidFill>
              </a:defRPr>
            </a:lvl1pPr>
            <a:lvl2pPr marL="0" indent="0" algn="r">
              <a:spcBef>
                <a:spcPts val="0"/>
              </a:spcBef>
              <a:spcAft>
                <a:spcPts val="400"/>
              </a:spcAft>
              <a:buFontTx/>
              <a:buNone/>
              <a:defRPr sz="1600" b="1">
                <a:solidFill>
                  <a:schemeClr val="bg1"/>
                </a:solidFill>
              </a:defRPr>
            </a:lvl2pPr>
            <a:lvl3pPr marL="749300" indent="-228600">
              <a:spcBef>
                <a:spcPts val="0"/>
              </a:spcBef>
              <a:spcAft>
                <a:spcPts val="600"/>
              </a:spcAft>
              <a:buFontTx/>
              <a:buNone/>
              <a:defRPr sz="2200"/>
            </a:lvl3pPr>
            <a:lvl4pPr marL="1028700" indent="-279400">
              <a:spcBef>
                <a:spcPts val="0"/>
              </a:spcBef>
              <a:spcAft>
                <a:spcPts val="600"/>
              </a:spcAft>
              <a:buFontTx/>
              <a:buNone/>
              <a:defRPr sz="2200"/>
            </a:lvl4pPr>
            <a:lvl5pPr marL="1257300" indent="-228600">
              <a:spcBef>
                <a:spcPts val="0"/>
              </a:spcBef>
              <a:spcAft>
                <a:spcPts val="600"/>
              </a:spcAft>
              <a:buFontTx/>
              <a:buNone/>
              <a:defRPr sz="2200"/>
            </a:lvl5pPr>
          </a:lstStyle>
          <a:p>
            <a:pPr lvl="0"/>
            <a:r>
              <a:rPr lang="en-US" dirty="0" smtClean="0"/>
              <a:t>Click to edit master text styles</a:t>
            </a:r>
          </a:p>
        </p:txBody>
      </p:sp>
      <p:sp>
        <p:nvSpPr>
          <p:cNvPr id="10" name="Picture Placeholder 9"/>
          <p:cNvSpPr>
            <a:spLocks noGrp="1"/>
          </p:cNvSpPr>
          <p:nvPr>
            <p:ph type="pic" sz="quarter" idx="13"/>
          </p:nvPr>
        </p:nvSpPr>
        <p:spPr>
          <a:xfrm>
            <a:off x="0" y="0"/>
            <a:ext cx="14630400" cy="5486400"/>
          </a:xfrm>
          <a:prstGeom prst="rect">
            <a:avLst/>
          </a:prstGeom>
          <a:solidFill>
            <a:srgbClr val="AAAFB9"/>
          </a:solidFill>
          <a:ln>
            <a:noFill/>
          </a:ln>
        </p:spPr>
        <p:txBody>
          <a:bodyPr>
            <a:normAutofit/>
          </a:bodyPr>
          <a:lstStyle>
            <a:lvl1pPr>
              <a:buFontTx/>
              <a:buNone/>
              <a:defRPr sz="1800">
                <a:solidFill>
                  <a:srgbClr val="7F7F7F"/>
                </a:solidFill>
              </a:defRPr>
            </a:lvl1pPr>
          </a:lstStyle>
          <a:p>
            <a:r>
              <a:rPr lang="en-US" dirty="0" smtClean="0"/>
              <a:t>Click icon to add picture</a:t>
            </a:r>
            <a:endParaRPr lang="en-US" dirty="0"/>
          </a:p>
        </p:txBody>
      </p:sp>
      <p:pic>
        <p:nvPicPr>
          <p:cNvPr id="6" name="Picture 5" descr="conduent_logo.eps"/>
          <p:cNvPicPr>
            <a:picLocks noChangeAspect="1"/>
          </p:cNvPicPr>
          <p:nvPr userDrawn="1"/>
        </p:nvPicPr>
        <p:blipFill>
          <a:blip r:embed="rId2"/>
          <a:stretch>
            <a:fillRect/>
          </a:stretch>
        </p:blipFill>
        <p:spPr>
          <a:xfrm>
            <a:off x="11809184" y="382115"/>
            <a:ext cx="2227872" cy="574648"/>
          </a:xfrm>
          <a:prstGeom prst="rect">
            <a:avLst/>
          </a:prstGeom>
        </p:spPr>
      </p:pic>
      <p:sp>
        <p:nvSpPr>
          <p:cNvPr id="12" name="Title 11"/>
          <p:cNvSpPr>
            <a:spLocks noGrp="1"/>
          </p:cNvSpPr>
          <p:nvPr>
            <p:ph type="title" hasCustomPrompt="1"/>
          </p:nvPr>
        </p:nvSpPr>
        <p:spPr>
          <a:xfrm>
            <a:off x="515621" y="5232400"/>
            <a:ext cx="13576617" cy="1371600"/>
          </a:xfrm>
          <a:prstGeom prst="rect">
            <a:avLst/>
          </a:prstGeom>
        </p:spPr>
        <p:txBody>
          <a:bodyPr anchor="b">
            <a:noAutofit/>
          </a:bodyPr>
          <a:lstStyle>
            <a:lvl1pPr algn="l">
              <a:lnSpc>
                <a:spcPts val="5440"/>
              </a:lnSpc>
              <a:defRPr sz="5400">
                <a:solidFill>
                  <a:srgbClr val="141313"/>
                </a:solidFill>
              </a:defRPr>
            </a:lvl1pPr>
          </a:lstStyle>
          <a:p>
            <a:r>
              <a:rPr lang="en-US" dirty="0" smtClean="0"/>
              <a:t>Click to edit master title style</a:t>
            </a:r>
            <a:endParaRPr lang="en-US" dirty="0"/>
          </a:p>
        </p:txBody>
      </p:sp>
      <p:sp>
        <p:nvSpPr>
          <p:cNvPr id="14" name="Subtitle 2"/>
          <p:cNvSpPr>
            <a:spLocks noGrp="1"/>
          </p:cNvSpPr>
          <p:nvPr>
            <p:ph type="subTitle" idx="1" hasCustomPrompt="1"/>
          </p:nvPr>
        </p:nvSpPr>
        <p:spPr>
          <a:xfrm>
            <a:off x="520700" y="6591300"/>
            <a:ext cx="8907780" cy="695960"/>
          </a:xfrm>
          <a:prstGeom prst="rect">
            <a:avLst/>
          </a:prstGeom>
        </p:spPr>
        <p:txBody>
          <a:bodyPr>
            <a:noAutofit/>
          </a:bodyPr>
          <a:lstStyle>
            <a:lvl1pPr marL="0" indent="0" algn="l">
              <a:buNone/>
              <a:defRPr sz="2600">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smtClean="0"/>
              <a:t>Click to edit master subtitle style</a:t>
            </a:r>
            <a:endParaRPr lang="en-US" dirty="0"/>
          </a:p>
        </p:txBody>
      </p:sp>
      <p:sp>
        <p:nvSpPr>
          <p:cNvPr id="8" name="Freeform 7"/>
          <p:cNvSpPr>
            <a:spLocks/>
          </p:cNvSpPr>
          <p:nvPr userDrawn="1"/>
        </p:nvSpPr>
        <p:spPr>
          <a:xfrm>
            <a:off x="604838" y="548640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Tree>
    <p:extLst>
      <p:ext uri="{BB962C8B-B14F-4D97-AF65-F5344CB8AC3E}">
        <p14:creationId xmlns:p14="http://schemas.microsoft.com/office/powerpoint/2010/main" val="1609683861"/>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Cover_Option3">
    <p:spTree>
      <p:nvGrpSpPr>
        <p:cNvPr id="1" name=""/>
        <p:cNvGrpSpPr/>
        <p:nvPr/>
      </p:nvGrpSpPr>
      <p:grpSpPr>
        <a:xfrm>
          <a:off x="0" y="0"/>
          <a:ext cx="0" cy="0"/>
          <a:chOff x="0" y="0"/>
          <a:chExt cx="0" cy="0"/>
        </a:xfrm>
      </p:grpSpPr>
      <p:sp>
        <p:nvSpPr>
          <p:cNvPr id="9" name="Rectangle 8"/>
          <p:cNvSpPr/>
          <p:nvPr userDrawn="1"/>
        </p:nvSpPr>
        <p:spPr>
          <a:xfrm>
            <a:off x="0" y="5486400"/>
            <a:ext cx="14630400" cy="2743200"/>
          </a:xfrm>
          <a:prstGeom prst="rect">
            <a:avLst/>
          </a:prstGeom>
          <a:solidFill>
            <a:srgbClr val="28456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11" name="Content Placeholder 17"/>
          <p:cNvSpPr>
            <a:spLocks noGrp="1"/>
          </p:cNvSpPr>
          <p:nvPr>
            <p:ph sz="quarter" idx="14" hasCustomPrompt="1"/>
          </p:nvPr>
        </p:nvSpPr>
        <p:spPr>
          <a:xfrm>
            <a:off x="8854050" y="7170957"/>
            <a:ext cx="5303770" cy="723900"/>
          </a:xfrm>
          <a:prstGeom prst="rect">
            <a:avLst/>
          </a:prstGeom>
        </p:spPr>
        <p:txBody>
          <a:bodyPr anchor="t">
            <a:noAutofit/>
          </a:bodyPr>
          <a:lstStyle>
            <a:lvl1pPr marL="228600" indent="-228600" algn="r">
              <a:spcBef>
                <a:spcPts val="0"/>
              </a:spcBef>
              <a:spcAft>
                <a:spcPts val="400"/>
              </a:spcAft>
              <a:buFontTx/>
              <a:buNone/>
              <a:defRPr sz="1600" b="1">
                <a:solidFill>
                  <a:srgbClr val="FFFFFE"/>
                </a:solidFill>
              </a:defRPr>
            </a:lvl1pPr>
            <a:lvl2pPr marL="0" indent="0" algn="r">
              <a:spcBef>
                <a:spcPts val="0"/>
              </a:spcBef>
              <a:spcAft>
                <a:spcPts val="400"/>
              </a:spcAft>
              <a:buFontTx/>
              <a:buNone/>
              <a:defRPr sz="1600" b="1">
                <a:solidFill>
                  <a:schemeClr val="bg1"/>
                </a:solidFill>
              </a:defRPr>
            </a:lvl2pPr>
            <a:lvl3pPr marL="749300" indent="-228600">
              <a:spcBef>
                <a:spcPts val="0"/>
              </a:spcBef>
              <a:spcAft>
                <a:spcPts val="600"/>
              </a:spcAft>
              <a:buFontTx/>
              <a:buNone/>
              <a:defRPr sz="2200"/>
            </a:lvl3pPr>
            <a:lvl4pPr marL="1028700" indent="-279400">
              <a:spcBef>
                <a:spcPts val="0"/>
              </a:spcBef>
              <a:spcAft>
                <a:spcPts val="600"/>
              </a:spcAft>
              <a:buFontTx/>
              <a:buNone/>
              <a:defRPr sz="2200"/>
            </a:lvl4pPr>
            <a:lvl5pPr marL="1257300" indent="-228600">
              <a:spcBef>
                <a:spcPts val="0"/>
              </a:spcBef>
              <a:spcAft>
                <a:spcPts val="600"/>
              </a:spcAft>
              <a:buFontTx/>
              <a:buNone/>
              <a:defRPr sz="2200"/>
            </a:lvl5pPr>
          </a:lstStyle>
          <a:p>
            <a:pPr lvl="0"/>
            <a:r>
              <a:rPr lang="en-US" dirty="0" smtClean="0"/>
              <a:t>Click to edit master text styles</a:t>
            </a:r>
          </a:p>
        </p:txBody>
      </p:sp>
      <p:sp>
        <p:nvSpPr>
          <p:cNvPr id="10" name="Picture Placeholder 9"/>
          <p:cNvSpPr>
            <a:spLocks noGrp="1"/>
          </p:cNvSpPr>
          <p:nvPr>
            <p:ph type="pic" sz="quarter" idx="13"/>
          </p:nvPr>
        </p:nvSpPr>
        <p:spPr>
          <a:xfrm>
            <a:off x="0" y="0"/>
            <a:ext cx="14630400" cy="5486400"/>
          </a:xfrm>
          <a:prstGeom prst="rect">
            <a:avLst/>
          </a:prstGeom>
          <a:solidFill>
            <a:srgbClr val="AAAFB9"/>
          </a:solidFill>
        </p:spPr>
        <p:txBody>
          <a:bodyPr>
            <a:normAutofit/>
          </a:bodyPr>
          <a:lstStyle>
            <a:lvl1pPr>
              <a:buFontTx/>
              <a:buNone/>
              <a:defRPr sz="1800">
                <a:solidFill>
                  <a:srgbClr val="7F7F7F"/>
                </a:solidFill>
              </a:defRPr>
            </a:lvl1pPr>
          </a:lstStyle>
          <a:p>
            <a:r>
              <a:rPr lang="en-US" dirty="0" smtClean="0"/>
              <a:t>Click icon to add picture</a:t>
            </a:r>
            <a:endParaRPr lang="en-US" dirty="0"/>
          </a:p>
        </p:txBody>
      </p:sp>
      <p:pic>
        <p:nvPicPr>
          <p:cNvPr id="6" name="Picture 5" descr="conduent_logo.eps"/>
          <p:cNvPicPr>
            <a:picLocks noChangeAspect="1"/>
          </p:cNvPicPr>
          <p:nvPr userDrawn="1"/>
        </p:nvPicPr>
        <p:blipFill>
          <a:blip r:embed="rId2"/>
          <a:stretch>
            <a:fillRect/>
          </a:stretch>
        </p:blipFill>
        <p:spPr>
          <a:xfrm>
            <a:off x="11809184" y="382115"/>
            <a:ext cx="2227872" cy="574648"/>
          </a:xfrm>
          <a:prstGeom prst="rect">
            <a:avLst/>
          </a:prstGeom>
        </p:spPr>
      </p:pic>
      <p:sp>
        <p:nvSpPr>
          <p:cNvPr id="12" name="Title 11"/>
          <p:cNvSpPr>
            <a:spLocks noGrp="1"/>
          </p:cNvSpPr>
          <p:nvPr>
            <p:ph type="title" hasCustomPrompt="1"/>
          </p:nvPr>
        </p:nvSpPr>
        <p:spPr>
          <a:xfrm>
            <a:off x="515621" y="5232400"/>
            <a:ext cx="13576617" cy="1371600"/>
          </a:xfrm>
          <a:prstGeom prst="rect">
            <a:avLst/>
          </a:prstGeom>
        </p:spPr>
        <p:txBody>
          <a:bodyPr anchor="b">
            <a:noAutofit/>
          </a:bodyPr>
          <a:lstStyle>
            <a:lvl1pPr algn="l">
              <a:lnSpc>
                <a:spcPts val="5440"/>
              </a:lnSpc>
              <a:defRPr sz="5400">
                <a:solidFill>
                  <a:srgbClr val="FFFFFE"/>
                </a:solidFill>
              </a:defRPr>
            </a:lvl1pPr>
          </a:lstStyle>
          <a:p>
            <a:r>
              <a:rPr lang="en-US" dirty="0" smtClean="0"/>
              <a:t>Click to edit master title style</a:t>
            </a:r>
            <a:endParaRPr lang="en-US" dirty="0"/>
          </a:p>
        </p:txBody>
      </p:sp>
      <p:sp>
        <p:nvSpPr>
          <p:cNvPr id="14" name="Subtitle 2"/>
          <p:cNvSpPr>
            <a:spLocks noGrp="1"/>
          </p:cNvSpPr>
          <p:nvPr>
            <p:ph type="subTitle" idx="1" hasCustomPrompt="1"/>
          </p:nvPr>
        </p:nvSpPr>
        <p:spPr>
          <a:xfrm>
            <a:off x="520700" y="6591300"/>
            <a:ext cx="8907780" cy="695960"/>
          </a:xfrm>
          <a:prstGeom prst="rect">
            <a:avLst/>
          </a:prstGeom>
        </p:spPr>
        <p:txBody>
          <a:bodyPr>
            <a:noAutofit/>
          </a:bodyPr>
          <a:lstStyle>
            <a:lvl1pPr marL="0" indent="0" algn="l">
              <a:buNone/>
              <a:defRPr sz="2600">
                <a:solidFill>
                  <a:srgbClr val="FFFFFE"/>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smtClean="0"/>
              <a:t>Click to edit master subtitle style</a:t>
            </a:r>
            <a:endParaRPr lang="en-US" dirty="0"/>
          </a:p>
        </p:txBody>
      </p:sp>
      <p:sp>
        <p:nvSpPr>
          <p:cNvPr id="15" name="Freeform 14"/>
          <p:cNvSpPr>
            <a:spLocks/>
          </p:cNvSpPr>
          <p:nvPr userDrawn="1"/>
        </p:nvSpPr>
        <p:spPr>
          <a:xfrm>
            <a:off x="604838" y="548640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Tree>
    <p:extLst>
      <p:ext uri="{BB962C8B-B14F-4D97-AF65-F5344CB8AC3E}">
        <p14:creationId xmlns:p14="http://schemas.microsoft.com/office/powerpoint/2010/main" val="2164122051"/>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Divider_Option1">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solidFill>
                  <a:srgbClr val="AAAFB9"/>
                </a:solidFill>
              </a:defRPr>
            </a:lvl1pPr>
          </a:lstStyle>
          <a:p>
            <a:r>
              <a:rPr lang="en-US" dirty="0" smtClean="0"/>
              <a:t>Emergency Medical Services for Aliens (EMSA)</a:t>
            </a:r>
            <a:endParaRPr lang="en-US" dirty="0"/>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2" name="Date Placeholder 1"/>
          <p:cNvSpPr>
            <a:spLocks noGrp="1"/>
          </p:cNvSpPr>
          <p:nvPr>
            <p:ph type="dt" sz="half" idx="10"/>
          </p:nvPr>
        </p:nvSpPr>
        <p:spPr/>
        <p:txBody>
          <a:bodyPr/>
          <a:lstStyle>
            <a:lvl1pPr>
              <a:defRPr>
                <a:solidFill>
                  <a:srgbClr val="AAAFB9"/>
                </a:solidFill>
              </a:defRPr>
            </a:lvl1pPr>
          </a:lstStyle>
          <a:p>
            <a:r>
              <a:rPr lang="en-US" dirty="0" smtClean="0"/>
              <a:t>February 22, 2018</a:t>
            </a:r>
            <a:endParaRPr lang="en-US" dirty="0"/>
          </a:p>
        </p:txBody>
      </p:sp>
      <p:sp>
        <p:nvSpPr>
          <p:cNvPr id="12" name="Title 11"/>
          <p:cNvSpPr>
            <a:spLocks noGrp="1"/>
          </p:cNvSpPr>
          <p:nvPr>
            <p:ph type="title" hasCustomPrompt="1"/>
          </p:nvPr>
        </p:nvSpPr>
        <p:spPr>
          <a:xfrm>
            <a:off x="507365" y="2882900"/>
            <a:ext cx="12103735" cy="1371600"/>
          </a:xfrm>
          <a:prstGeom prst="rect">
            <a:avLst/>
          </a:prstGeom>
        </p:spPr>
        <p:txBody>
          <a:bodyPr anchor="b">
            <a:noAutofit/>
          </a:bodyPr>
          <a:lstStyle>
            <a:lvl1pPr algn="l">
              <a:lnSpc>
                <a:spcPts val="5440"/>
              </a:lnSpc>
              <a:defRPr sz="5400">
                <a:solidFill>
                  <a:srgbClr val="141313"/>
                </a:solidFill>
              </a:defRPr>
            </a:lvl1pPr>
          </a:lstStyle>
          <a:p>
            <a:r>
              <a:rPr lang="en-US" dirty="0" smtClean="0"/>
              <a:t>Click to edit master title style</a:t>
            </a:r>
            <a:endParaRPr lang="en-US" dirty="0"/>
          </a:p>
        </p:txBody>
      </p:sp>
      <p:sp>
        <p:nvSpPr>
          <p:cNvPr id="8" name="Freeform 7"/>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Tree>
    <p:extLst>
      <p:ext uri="{BB962C8B-B14F-4D97-AF65-F5344CB8AC3E}">
        <p14:creationId xmlns:p14="http://schemas.microsoft.com/office/powerpoint/2010/main" val="3722487656"/>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Divider_Option2">
    <p:spTree>
      <p:nvGrpSpPr>
        <p:cNvPr id="1" name=""/>
        <p:cNvGrpSpPr/>
        <p:nvPr/>
      </p:nvGrpSpPr>
      <p:grpSpPr>
        <a:xfrm>
          <a:off x="0" y="0"/>
          <a:ext cx="0" cy="0"/>
          <a:chOff x="0" y="0"/>
          <a:chExt cx="0" cy="0"/>
        </a:xfrm>
      </p:grpSpPr>
      <p:sp>
        <p:nvSpPr>
          <p:cNvPr id="13" name="Rectangle 12"/>
          <p:cNvSpPr/>
          <p:nvPr userDrawn="1"/>
        </p:nvSpPr>
        <p:spPr>
          <a:xfrm>
            <a:off x="0" y="0"/>
            <a:ext cx="14630400" cy="8229600"/>
          </a:xfrm>
          <a:prstGeom prst="rect">
            <a:avLst/>
          </a:prstGeom>
          <a:solidFill>
            <a:srgbClr val="28456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3" name="Footer Placeholder 2"/>
          <p:cNvSpPr>
            <a:spLocks noGrp="1"/>
          </p:cNvSpPr>
          <p:nvPr>
            <p:ph type="ftr" sz="quarter" idx="11"/>
          </p:nvPr>
        </p:nvSpPr>
        <p:spPr/>
        <p:txBody>
          <a:bodyPr/>
          <a:lstStyle>
            <a:lvl1pPr>
              <a:defRPr>
                <a:solidFill>
                  <a:srgbClr val="FFFFFF"/>
                </a:solidFill>
              </a:defRPr>
            </a:lvl1pPr>
          </a:lstStyle>
          <a:p>
            <a:r>
              <a:rPr lang="en-US" dirty="0" smtClean="0"/>
              <a:t>Emergency Medical Services for Aliens (EMSA)</a:t>
            </a:r>
            <a:endParaRPr lang="en-US" dirty="0"/>
          </a:p>
        </p:txBody>
      </p:sp>
      <p:sp>
        <p:nvSpPr>
          <p:cNvPr id="4" name="Slide Number Placeholder 3"/>
          <p:cNvSpPr>
            <a:spLocks noGrp="1"/>
          </p:cNvSpPr>
          <p:nvPr>
            <p:ph type="sldNum" sz="quarter" idx="12"/>
          </p:nvPr>
        </p:nvSpPr>
        <p:spPr/>
        <p:txBody>
          <a:bodyPr/>
          <a:lstStyle>
            <a:lvl1pPr>
              <a:defRPr>
                <a:solidFill>
                  <a:srgbClr val="FFFFFF"/>
                </a:solidFill>
              </a:defRPr>
            </a:lvl1pPr>
          </a:lstStyle>
          <a:p>
            <a:fld id="{CACB3E39-5571-0247-86B7-EF41C2ABA1DB}" type="slidenum">
              <a:rPr lang="en-US" smtClean="0"/>
              <a:pPr/>
              <a:t>‹#›</a:t>
            </a:fld>
            <a:endParaRPr lang="en-US" dirty="0"/>
          </a:p>
        </p:txBody>
      </p:sp>
      <p:sp>
        <p:nvSpPr>
          <p:cNvPr id="2" name="Date Placeholder 1"/>
          <p:cNvSpPr>
            <a:spLocks noGrp="1"/>
          </p:cNvSpPr>
          <p:nvPr>
            <p:ph type="dt" sz="half" idx="10"/>
          </p:nvPr>
        </p:nvSpPr>
        <p:spPr/>
        <p:txBody>
          <a:bodyPr/>
          <a:lstStyle>
            <a:lvl1pPr>
              <a:defRPr>
                <a:solidFill>
                  <a:srgbClr val="FFFFFF"/>
                </a:solidFill>
              </a:defRPr>
            </a:lvl1pPr>
          </a:lstStyle>
          <a:p>
            <a:r>
              <a:rPr lang="en-US" dirty="0" smtClean="0"/>
              <a:t>February 22, 2018</a:t>
            </a:r>
            <a:endParaRPr lang="en-US" dirty="0"/>
          </a:p>
        </p:txBody>
      </p:sp>
      <p:sp>
        <p:nvSpPr>
          <p:cNvPr id="12" name="Title 11"/>
          <p:cNvSpPr>
            <a:spLocks noGrp="1"/>
          </p:cNvSpPr>
          <p:nvPr>
            <p:ph type="title" hasCustomPrompt="1"/>
          </p:nvPr>
        </p:nvSpPr>
        <p:spPr>
          <a:xfrm>
            <a:off x="507365" y="1016000"/>
            <a:ext cx="12878435" cy="5562600"/>
          </a:xfrm>
          <a:prstGeom prst="rect">
            <a:avLst/>
          </a:prstGeom>
        </p:spPr>
        <p:txBody>
          <a:bodyPr anchor="ctr">
            <a:noAutofit/>
          </a:bodyPr>
          <a:lstStyle>
            <a:lvl1pPr algn="l">
              <a:lnSpc>
                <a:spcPts val="6540"/>
              </a:lnSpc>
              <a:defRPr sz="4800">
                <a:solidFill>
                  <a:srgbClr val="FFFFFF"/>
                </a:solidFill>
              </a:defRPr>
            </a:lvl1pPr>
          </a:lstStyle>
          <a:p>
            <a:r>
              <a:rPr lang="en-US" dirty="0" smtClean="0"/>
              <a:t>Click to edit master title style</a:t>
            </a:r>
            <a:endParaRPr lang="en-US" dirty="0"/>
          </a:p>
        </p:txBody>
      </p:sp>
      <p:pic>
        <p:nvPicPr>
          <p:cNvPr id="8" name="Picture 7" descr="conduent_logo.eps"/>
          <p:cNvPicPr>
            <a:picLocks noChangeAspect="1"/>
          </p:cNvPicPr>
          <p:nvPr userDrawn="1"/>
        </p:nvPicPr>
        <p:blipFill>
          <a:blip r:embed="rId2"/>
          <a:stretch>
            <a:fillRect/>
          </a:stretch>
        </p:blipFill>
        <p:spPr>
          <a:xfrm>
            <a:off x="12533984" y="470214"/>
            <a:ext cx="1529109" cy="394414"/>
          </a:xfrm>
          <a:prstGeom prst="rect">
            <a:avLst/>
          </a:prstGeom>
        </p:spPr>
      </p:pic>
      <p:sp>
        <p:nvSpPr>
          <p:cNvPr id="9" name="Freeform 8"/>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Tree>
    <p:extLst>
      <p:ext uri="{BB962C8B-B14F-4D97-AF65-F5344CB8AC3E}">
        <p14:creationId xmlns:p14="http://schemas.microsoft.com/office/powerpoint/2010/main" val="3075002628"/>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ntent_TextOption2">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dirty="0" smtClean="0"/>
              <a:t>February 22, 2018</a:t>
            </a:r>
            <a:endParaRPr lang="en-US" dirty="0"/>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smtClean="0"/>
              <a:t>Emergency Medical Services for Aliens (EMSA)</a:t>
            </a:r>
            <a:endParaRPr lang="en-US" dirty="0"/>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99" y="546778"/>
            <a:ext cx="12038685" cy="1580320"/>
          </a:xfrm>
          <a:prstGeom prst="rect">
            <a:avLst/>
          </a:prstGeom>
        </p:spPr>
        <p:txBody>
          <a:bodyPr anchor="t">
            <a:noAutofit/>
          </a:bodyPr>
          <a:lstStyle>
            <a:lvl1pPr algn="l">
              <a:lnSpc>
                <a:spcPts val="5440"/>
              </a:lnSpc>
              <a:defRPr sz="5400">
                <a:solidFill>
                  <a:srgbClr val="141313"/>
                </a:solidFill>
              </a:defRPr>
            </a:lvl1pPr>
          </a:lstStyle>
          <a:p>
            <a:r>
              <a:rPr lang="en-US" dirty="0" smtClean="0"/>
              <a:t>Click to edit master title style</a:t>
            </a:r>
            <a:endParaRPr lang="en-US" dirty="0"/>
          </a:p>
        </p:txBody>
      </p:sp>
      <p:sp>
        <p:nvSpPr>
          <p:cNvPr id="18" name="Content Placeholder 17"/>
          <p:cNvSpPr>
            <a:spLocks noGrp="1"/>
          </p:cNvSpPr>
          <p:nvPr>
            <p:ph sz="quarter" idx="13" hasCustomPrompt="1"/>
          </p:nvPr>
        </p:nvSpPr>
        <p:spPr>
          <a:xfrm>
            <a:off x="515620" y="3731442"/>
            <a:ext cx="4196080" cy="408919"/>
          </a:xfrm>
          <a:prstGeom prst="rect">
            <a:avLst/>
          </a:prstGeom>
        </p:spPr>
        <p:txBody>
          <a:bodyPr anchor="t">
            <a:noAutofit/>
          </a:bodyPr>
          <a:lstStyle>
            <a:lvl1pPr marL="0" indent="0" algn="l">
              <a:lnSpc>
                <a:spcPts val="1800"/>
              </a:lnSpc>
              <a:spcBef>
                <a:spcPts val="0"/>
              </a:spcBef>
              <a:spcAft>
                <a:spcPts val="600"/>
              </a:spcAft>
              <a:buFontTx/>
              <a:buNone/>
              <a:defRPr sz="1800" b="1">
                <a:solidFill>
                  <a:srgbClr val="141313"/>
                </a:solidFill>
              </a:defRPr>
            </a:lvl1pPr>
            <a:lvl2pPr marL="0" indent="0">
              <a:spcBef>
                <a:spcPts val="0"/>
              </a:spcBef>
              <a:spcAft>
                <a:spcPts val="600"/>
              </a:spcAft>
              <a:buFontTx/>
              <a:buNone/>
              <a:defRPr sz="1800"/>
            </a:lvl2pPr>
            <a:lvl3pPr marL="749300" indent="-228600">
              <a:spcBef>
                <a:spcPts val="0"/>
              </a:spcBef>
              <a:spcAft>
                <a:spcPts val="600"/>
              </a:spcAft>
              <a:buFontTx/>
              <a:buNone/>
              <a:defRPr sz="2200"/>
            </a:lvl3pPr>
            <a:lvl4pPr marL="1028700" indent="-279400">
              <a:spcBef>
                <a:spcPts val="0"/>
              </a:spcBef>
              <a:spcAft>
                <a:spcPts val="600"/>
              </a:spcAft>
              <a:buFontTx/>
              <a:buNone/>
              <a:defRPr sz="2200"/>
            </a:lvl4pPr>
            <a:lvl5pPr marL="1257300" indent="-228600">
              <a:spcBef>
                <a:spcPts val="0"/>
              </a:spcBef>
              <a:spcAft>
                <a:spcPts val="600"/>
              </a:spcAft>
              <a:buFontTx/>
              <a:buNone/>
              <a:defRPr sz="2200"/>
            </a:lvl5pPr>
          </a:lstStyle>
          <a:p>
            <a:pPr lvl="0"/>
            <a:r>
              <a:rPr lang="en-US" dirty="0" smtClean="0"/>
              <a:t>Click to edit master text styles</a:t>
            </a:r>
          </a:p>
        </p:txBody>
      </p:sp>
      <p:sp>
        <p:nvSpPr>
          <p:cNvPr id="8" name="Subtitle 2"/>
          <p:cNvSpPr>
            <a:spLocks noGrp="1"/>
          </p:cNvSpPr>
          <p:nvPr>
            <p:ph type="subTitle" idx="1" hasCustomPrompt="1"/>
          </p:nvPr>
        </p:nvSpPr>
        <p:spPr>
          <a:xfrm>
            <a:off x="520698" y="2127098"/>
            <a:ext cx="12013286" cy="1136892"/>
          </a:xfrm>
          <a:prstGeom prst="rect">
            <a:avLst/>
          </a:prstGeom>
        </p:spPr>
        <p:txBody>
          <a:bodyPr anchor="t">
            <a:noAutofit/>
          </a:bodyPr>
          <a:lstStyle>
            <a:lvl1pPr marL="0" indent="0" algn="l">
              <a:buNone/>
              <a:defRPr sz="2600" b="1">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smtClean="0"/>
              <a:t>Click to edit master subtitle style</a:t>
            </a:r>
            <a:endParaRPr lang="en-US" dirty="0"/>
          </a:p>
        </p:txBody>
      </p:sp>
      <p:sp>
        <p:nvSpPr>
          <p:cNvPr id="6" name="Text Placeholder 5"/>
          <p:cNvSpPr>
            <a:spLocks noGrp="1"/>
          </p:cNvSpPr>
          <p:nvPr>
            <p:ph type="body" sz="quarter" idx="16" hasCustomPrompt="1"/>
          </p:nvPr>
        </p:nvSpPr>
        <p:spPr>
          <a:xfrm>
            <a:off x="515938" y="4073353"/>
            <a:ext cx="4195762" cy="2522488"/>
          </a:xfrm>
          <a:prstGeom prst="rect">
            <a:avLst/>
          </a:prstGeom>
        </p:spPr>
        <p:txBody>
          <a:bodyPr>
            <a:noAutofit/>
          </a:bodyPr>
          <a:lstStyle>
            <a:lvl1pPr marL="0" indent="0" algn="l">
              <a:lnSpc>
                <a:spcPct val="100000"/>
              </a:lnSpc>
              <a:spcBef>
                <a:spcPts val="0"/>
              </a:spcBef>
              <a:spcAft>
                <a:spcPts val="600"/>
              </a:spcAft>
              <a:buFontTx/>
              <a:buNone/>
              <a:defRPr sz="1800">
                <a:solidFill>
                  <a:srgbClr val="141313"/>
                </a:solidFill>
              </a:defRPr>
            </a:lvl1pPr>
            <a:lvl2pPr marL="653110" indent="0">
              <a:buFontTx/>
              <a:buNone/>
              <a:defRPr sz="1800"/>
            </a:lvl2pPr>
            <a:lvl3pPr marL="1306221" indent="0">
              <a:buFontTx/>
              <a:buNone/>
              <a:defRPr sz="1800"/>
            </a:lvl3pPr>
            <a:lvl4pPr marL="1959331" indent="0">
              <a:buFontTx/>
              <a:buNone/>
              <a:defRPr sz="1800"/>
            </a:lvl4pPr>
            <a:lvl5pPr marL="2612441" indent="0">
              <a:buFontTx/>
              <a:buNone/>
              <a:defRPr sz="1800"/>
            </a:lvl5pPr>
          </a:lstStyle>
          <a:p>
            <a:pPr lvl="0"/>
            <a:r>
              <a:rPr lang="en-US" dirty="0" smtClean="0"/>
              <a:t>Click to edit master text styles</a:t>
            </a:r>
          </a:p>
        </p:txBody>
      </p:sp>
      <p:sp>
        <p:nvSpPr>
          <p:cNvPr id="15" name="Content Placeholder 17"/>
          <p:cNvSpPr>
            <a:spLocks noGrp="1"/>
          </p:cNvSpPr>
          <p:nvPr>
            <p:ph sz="quarter" idx="17" hasCustomPrompt="1"/>
          </p:nvPr>
        </p:nvSpPr>
        <p:spPr>
          <a:xfrm>
            <a:off x="5194162" y="3731442"/>
            <a:ext cx="4196080" cy="408919"/>
          </a:xfrm>
          <a:prstGeom prst="rect">
            <a:avLst/>
          </a:prstGeom>
        </p:spPr>
        <p:txBody>
          <a:bodyPr anchor="t">
            <a:noAutofit/>
          </a:bodyPr>
          <a:lstStyle>
            <a:lvl1pPr marL="0" indent="0" algn="l">
              <a:lnSpc>
                <a:spcPts val="1800"/>
              </a:lnSpc>
              <a:spcBef>
                <a:spcPts val="0"/>
              </a:spcBef>
              <a:spcAft>
                <a:spcPts val="600"/>
              </a:spcAft>
              <a:buFontTx/>
              <a:buNone/>
              <a:defRPr sz="1800" b="1">
                <a:solidFill>
                  <a:srgbClr val="141313"/>
                </a:solidFill>
              </a:defRPr>
            </a:lvl1pPr>
            <a:lvl2pPr marL="0" indent="0">
              <a:spcBef>
                <a:spcPts val="0"/>
              </a:spcBef>
              <a:spcAft>
                <a:spcPts val="600"/>
              </a:spcAft>
              <a:buFontTx/>
              <a:buNone/>
              <a:defRPr sz="1800"/>
            </a:lvl2pPr>
            <a:lvl3pPr marL="749300" indent="-228600">
              <a:spcBef>
                <a:spcPts val="0"/>
              </a:spcBef>
              <a:spcAft>
                <a:spcPts val="600"/>
              </a:spcAft>
              <a:buFontTx/>
              <a:buNone/>
              <a:defRPr sz="2200"/>
            </a:lvl3pPr>
            <a:lvl4pPr marL="1028700" indent="-279400">
              <a:spcBef>
                <a:spcPts val="0"/>
              </a:spcBef>
              <a:spcAft>
                <a:spcPts val="600"/>
              </a:spcAft>
              <a:buFontTx/>
              <a:buNone/>
              <a:defRPr sz="2200"/>
            </a:lvl4pPr>
            <a:lvl5pPr marL="1257300" indent="-228600">
              <a:spcBef>
                <a:spcPts val="0"/>
              </a:spcBef>
              <a:spcAft>
                <a:spcPts val="600"/>
              </a:spcAft>
              <a:buFontTx/>
              <a:buNone/>
              <a:defRPr sz="2200"/>
            </a:lvl5pPr>
          </a:lstStyle>
          <a:p>
            <a:pPr lvl="0"/>
            <a:r>
              <a:rPr lang="en-US" dirty="0" smtClean="0"/>
              <a:t>Click to edit master text styles</a:t>
            </a:r>
          </a:p>
        </p:txBody>
      </p:sp>
      <p:sp>
        <p:nvSpPr>
          <p:cNvPr id="17" name="Text Placeholder 5"/>
          <p:cNvSpPr>
            <a:spLocks noGrp="1"/>
          </p:cNvSpPr>
          <p:nvPr>
            <p:ph type="body" sz="quarter" idx="18" hasCustomPrompt="1"/>
          </p:nvPr>
        </p:nvSpPr>
        <p:spPr>
          <a:xfrm>
            <a:off x="5194480" y="4073353"/>
            <a:ext cx="4195762" cy="2522488"/>
          </a:xfrm>
          <a:prstGeom prst="rect">
            <a:avLst/>
          </a:prstGeom>
        </p:spPr>
        <p:txBody>
          <a:bodyPr>
            <a:noAutofit/>
          </a:bodyPr>
          <a:lstStyle>
            <a:lvl1pPr marL="0" indent="0" algn="l">
              <a:lnSpc>
                <a:spcPct val="100000"/>
              </a:lnSpc>
              <a:spcBef>
                <a:spcPts val="0"/>
              </a:spcBef>
              <a:spcAft>
                <a:spcPts val="600"/>
              </a:spcAft>
              <a:buFontTx/>
              <a:buNone/>
              <a:defRPr sz="1800">
                <a:solidFill>
                  <a:srgbClr val="141313"/>
                </a:solidFill>
              </a:defRPr>
            </a:lvl1pPr>
            <a:lvl2pPr marL="653110" indent="0">
              <a:buFontTx/>
              <a:buNone/>
              <a:defRPr sz="1800"/>
            </a:lvl2pPr>
            <a:lvl3pPr marL="1306221" indent="0">
              <a:buFontTx/>
              <a:buNone/>
              <a:defRPr sz="1800"/>
            </a:lvl3pPr>
            <a:lvl4pPr marL="1959331" indent="0">
              <a:buFontTx/>
              <a:buNone/>
              <a:defRPr sz="1800"/>
            </a:lvl4pPr>
            <a:lvl5pPr marL="2612441" indent="0">
              <a:buFontTx/>
              <a:buNone/>
              <a:defRPr sz="1800"/>
            </a:lvl5pPr>
          </a:lstStyle>
          <a:p>
            <a:pPr lvl="0"/>
            <a:r>
              <a:rPr lang="en-US" dirty="0" smtClean="0"/>
              <a:t>Click to edit master text styles</a:t>
            </a:r>
          </a:p>
        </p:txBody>
      </p:sp>
      <p:sp>
        <p:nvSpPr>
          <p:cNvPr id="19" name="Content Placeholder 17"/>
          <p:cNvSpPr>
            <a:spLocks noGrp="1"/>
          </p:cNvSpPr>
          <p:nvPr>
            <p:ph sz="quarter" idx="19" hasCustomPrompt="1"/>
          </p:nvPr>
        </p:nvSpPr>
        <p:spPr>
          <a:xfrm>
            <a:off x="9858335" y="3731442"/>
            <a:ext cx="4196080" cy="408919"/>
          </a:xfrm>
          <a:prstGeom prst="rect">
            <a:avLst/>
          </a:prstGeom>
        </p:spPr>
        <p:txBody>
          <a:bodyPr anchor="t">
            <a:noAutofit/>
          </a:bodyPr>
          <a:lstStyle>
            <a:lvl1pPr marL="0" indent="0" algn="l">
              <a:lnSpc>
                <a:spcPts val="1800"/>
              </a:lnSpc>
              <a:spcBef>
                <a:spcPts val="0"/>
              </a:spcBef>
              <a:spcAft>
                <a:spcPts val="600"/>
              </a:spcAft>
              <a:buFontTx/>
              <a:buNone/>
              <a:defRPr sz="1800" b="1">
                <a:solidFill>
                  <a:srgbClr val="141313"/>
                </a:solidFill>
              </a:defRPr>
            </a:lvl1pPr>
            <a:lvl2pPr marL="0" indent="0">
              <a:spcBef>
                <a:spcPts val="0"/>
              </a:spcBef>
              <a:spcAft>
                <a:spcPts val="600"/>
              </a:spcAft>
              <a:buFontTx/>
              <a:buNone/>
              <a:defRPr sz="1800"/>
            </a:lvl2pPr>
            <a:lvl3pPr marL="749300" indent="-228600">
              <a:spcBef>
                <a:spcPts val="0"/>
              </a:spcBef>
              <a:spcAft>
                <a:spcPts val="600"/>
              </a:spcAft>
              <a:buFontTx/>
              <a:buNone/>
              <a:defRPr sz="2200"/>
            </a:lvl3pPr>
            <a:lvl4pPr marL="1028700" indent="-279400">
              <a:spcBef>
                <a:spcPts val="0"/>
              </a:spcBef>
              <a:spcAft>
                <a:spcPts val="600"/>
              </a:spcAft>
              <a:buFontTx/>
              <a:buNone/>
              <a:defRPr sz="2200"/>
            </a:lvl4pPr>
            <a:lvl5pPr marL="1257300" indent="-228600">
              <a:spcBef>
                <a:spcPts val="0"/>
              </a:spcBef>
              <a:spcAft>
                <a:spcPts val="600"/>
              </a:spcAft>
              <a:buFontTx/>
              <a:buNone/>
              <a:defRPr sz="2200"/>
            </a:lvl5pPr>
          </a:lstStyle>
          <a:p>
            <a:pPr lvl="0"/>
            <a:r>
              <a:rPr lang="en-US" dirty="0" smtClean="0"/>
              <a:t>Click to edit master text styles</a:t>
            </a:r>
          </a:p>
        </p:txBody>
      </p:sp>
      <p:sp>
        <p:nvSpPr>
          <p:cNvPr id="20" name="Text Placeholder 5"/>
          <p:cNvSpPr>
            <a:spLocks noGrp="1"/>
          </p:cNvSpPr>
          <p:nvPr>
            <p:ph type="body" sz="quarter" idx="20" hasCustomPrompt="1"/>
          </p:nvPr>
        </p:nvSpPr>
        <p:spPr>
          <a:xfrm>
            <a:off x="9858653" y="4073353"/>
            <a:ext cx="4195762" cy="2522488"/>
          </a:xfrm>
          <a:prstGeom prst="rect">
            <a:avLst/>
          </a:prstGeom>
        </p:spPr>
        <p:txBody>
          <a:bodyPr>
            <a:noAutofit/>
          </a:bodyPr>
          <a:lstStyle>
            <a:lvl1pPr marL="0" indent="0" algn="l">
              <a:lnSpc>
                <a:spcPct val="100000"/>
              </a:lnSpc>
              <a:spcBef>
                <a:spcPts val="0"/>
              </a:spcBef>
              <a:spcAft>
                <a:spcPts val="600"/>
              </a:spcAft>
              <a:buFontTx/>
              <a:buNone/>
              <a:defRPr sz="1800">
                <a:solidFill>
                  <a:srgbClr val="141313"/>
                </a:solidFill>
              </a:defRPr>
            </a:lvl1pPr>
            <a:lvl2pPr marL="653110" indent="0">
              <a:buFontTx/>
              <a:buNone/>
              <a:defRPr sz="1800"/>
            </a:lvl2pPr>
            <a:lvl3pPr marL="1306221" indent="0">
              <a:buFontTx/>
              <a:buNone/>
              <a:defRPr sz="1800"/>
            </a:lvl3pPr>
            <a:lvl4pPr marL="1959331" indent="0">
              <a:buFontTx/>
              <a:buNone/>
              <a:defRPr sz="1800"/>
            </a:lvl4pPr>
            <a:lvl5pPr marL="2612441" indent="0">
              <a:buFontTx/>
              <a:buNone/>
              <a:defRPr sz="1800"/>
            </a:lvl5pPr>
          </a:lstStyle>
          <a:p>
            <a:pPr lvl="0"/>
            <a:r>
              <a:rPr lang="en-US" dirty="0" smtClean="0"/>
              <a:t>Click to edit master text styles</a:t>
            </a:r>
          </a:p>
        </p:txBody>
      </p:sp>
      <p:pic>
        <p:nvPicPr>
          <p:cNvPr id="14" name="Picture 13" descr="conduent_logo_black.eps"/>
          <p:cNvPicPr>
            <a:picLocks noChangeAspect="1"/>
          </p:cNvPicPr>
          <p:nvPr userDrawn="1"/>
        </p:nvPicPr>
        <p:blipFill>
          <a:blip r:embed="rId2"/>
          <a:stretch>
            <a:fillRect/>
          </a:stretch>
        </p:blipFill>
        <p:spPr>
          <a:xfrm>
            <a:off x="12533984" y="464601"/>
            <a:ext cx="1529109" cy="394401"/>
          </a:xfrm>
          <a:prstGeom prst="rect">
            <a:avLst/>
          </a:prstGeom>
        </p:spPr>
      </p:pic>
      <p:cxnSp>
        <p:nvCxnSpPr>
          <p:cNvPr id="21" name="Straight Connector 20"/>
          <p:cNvCxnSpPr/>
          <p:nvPr userDrawn="1"/>
        </p:nvCxnSpPr>
        <p:spPr>
          <a:xfrm>
            <a:off x="592138" y="3563332"/>
            <a:ext cx="4094162"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userDrawn="1"/>
        </p:nvCxnSpPr>
        <p:spPr>
          <a:xfrm>
            <a:off x="5283380" y="3561744"/>
            <a:ext cx="4094162"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userDrawn="1"/>
        </p:nvCxnSpPr>
        <p:spPr>
          <a:xfrm>
            <a:off x="9960253" y="3560156"/>
            <a:ext cx="4094162"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6" name="Freeform 25"/>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Tree>
    <p:extLst>
      <p:ext uri="{BB962C8B-B14F-4D97-AF65-F5344CB8AC3E}">
        <p14:creationId xmlns:p14="http://schemas.microsoft.com/office/powerpoint/2010/main" val="2463010076"/>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95300" y="431800"/>
            <a:ext cx="13581063" cy="1371600"/>
          </a:xfrm>
          <a:prstGeom prst="rect">
            <a:avLst/>
          </a:prstGeom>
        </p:spPr>
        <p:txBody>
          <a:bodyPr vert="horz"/>
          <a:lstStyle>
            <a:lvl1pPr algn="l">
              <a:defRPr sz="5400"/>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r>
              <a:rPr lang="en-US" dirty="0" smtClean="0"/>
              <a:t>February 22, 2018</a:t>
            </a:r>
            <a:endParaRPr lang="en-US" dirty="0"/>
          </a:p>
        </p:txBody>
      </p:sp>
      <p:sp>
        <p:nvSpPr>
          <p:cNvPr id="4" name="Footer Placeholder 3"/>
          <p:cNvSpPr>
            <a:spLocks noGrp="1"/>
          </p:cNvSpPr>
          <p:nvPr>
            <p:ph type="ftr" sz="quarter" idx="11"/>
          </p:nvPr>
        </p:nvSpPr>
        <p:spPr/>
        <p:txBody>
          <a:bodyPr/>
          <a:lstStyle/>
          <a:p>
            <a:r>
              <a:rPr lang="en-US" dirty="0" smtClean="0"/>
              <a:t>Emergency Medical Services for Aliens (EMSA)</a:t>
            </a:r>
            <a:endParaRPr lang="en-US" dirty="0"/>
          </a:p>
        </p:txBody>
      </p:sp>
      <p:sp>
        <p:nvSpPr>
          <p:cNvPr id="5" name="Slide Number Placeholder 4"/>
          <p:cNvSpPr>
            <a:spLocks noGrp="1"/>
          </p:cNvSpPr>
          <p:nvPr>
            <p:ph type="sldNum" sz="quarter" idx="12"/>
          </p:nvPr>
        </p:nvSpPr>
        <p:spPr/>
        <p:txBody>
          <a:bodyPr/>
          <a:lstStyle/>
          <a:p>
            <a:fld id="{CACB3E39-5571-0247-86B7-EF41C2ABA1DB}" type="slidenum">
              <a:rPr lang="en-US" smtClean="0"/>
              <a:pPr/>
              <a:t>‹#›</a:t>
            </a:fld>
            <a:endParaRPr lang="en-US" dirty="0"/>
          </a:p>
        </p:txBody>
      </p:sp>
      <p:sp>
        <p:nvSpPr>
          <p:cNvPr id="6" name="Text Placeholder 8"/>
          <p:cNvSpPr>
            <a:spLocks noGrp="1"/>
          </p:cNvSpPr>
          <p:nvPr>
            <p:ph type="body" sz="quarter" idx="13" hasCustomPrompt="1"/>
          </p:nvPr>
        </p:nvSpPr>
        <p:spPr>
          <a:xfrm>
            <a:off x="520699" y="2082800"/>
            <a:ext cx="13542393" cy="4229100"/>
          </a:xfrm>
          <a:prstGeom prst="rect">
            <a:avLst/>
          </a:prstGeom>
        </p:spPr>
        <p:txBody>
          <a:bodyPr vert="horz"/>
          <a:lstStyle>
            <a:lvl1pPr marL="0" indent="0">
              <a:lnSpc>
                <a:spcPct val="150000"/>
              </a:lnSpc>
              <a:spcBef>
                <a:spcPts val="0"/>
              </a:spcBef>
              <a:spcAft>
                <a:spcPts val="2400"/>
              </a:spcAft>
              <a:buFontTx/>
              <a:buNone/>
              <a:defRPr sz="2000">
                <a:solidFill>
                  <a:srgbClr val="141313"/>
                </a:solidFill>
              </a:defRPr>
            </a:lvl1pPr>
            <a:lvl2pPr>
              <a:buFontTx/>
              <a:buNone/>
              <a:defRPr sz="2000">
                <a:solidFill>
                  <a:srgbClr val="141313"/>
                </a:solidFill>
              </a:defRPr>
            </a:lvl2pPr>
            <a:lvl3pPr>
              <a:buFontTx/>
              <a:buNone/>
              <a:defRPr sz="2000">
                <a:solidFill>
                  <a:srgbClr val="141313"/>
                </a:solidFill>
              </a:defRPr>
            </a:lvl3pPr>
            <a:lvl4pPr>
              <a:buFontTx/>
              <a:buNone/>
              <a:defRPr sz="2000">
                <a:solidFill>
                  <a:srgbClr val="141313"/>
                </a:solidFill>
              </a:defRPr>
            </a:lvl4pPr>
            <a:lvl5pPr>
              <a:buFontTx/>
              <a:buNone/>
              <a:defRPr sz="2000">
                <a:solidFill>
                  <a:srgbClr val="141313"/>
                </a:solidFill>
              </a:defRPr>
            </a:lvl5pPr>
          </a:lstStyle>
          <a:p>
            <a:pPr lvl="0"/>
            <a:r>
              <a:rPr lang="en-US" dirty="0" smtClean="0"/>
              <a:t>Click to edit master text styles</a:t>
            </a:r>
          </a:p>
        </p:txBody>
      </p:sp>
      <p:cxnSp>
        <p:nvCxnSpPr>
          <p:cNvPr id="7" name="Straight Connector 6"/>
          <p:cNvCxnSpPr/>
          <p:nvPr userDrawn="1"/>
        </p:nvCxnSpPr>
        <p:spPr>
          <a:xfrm>
            <a:off x="604838" y="2144712"/>
            <a:ext cx="134493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8" name="Freeform 7"/>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Tree>
    <p:extLst>
      <p:ext uri="{BB962C8B-B14F-4D97-AF65-F5344CB8AC3E}">
        <p14:creationId xmlns:p14="http://schemas.microsoft.com/office/powerpoint/2010/main" val="172248697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Content_TextOption2">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dirty="0" smtClean="0"/>
              <a:t>February 22, 2018</a:t>
            </a:r>
            <a:endParaRPr lang="en-US" dirty="0"/>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smtClean="0"/>
              <a:t>Emergency Medical Services for Aliens (EMSA)</a:t>
            </a:r>
            <a:endParaRPr lang="en-US" dirty="0"/>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300" y="546778"/>
            <a:ext cx="12038684" cy="1536022"/>
          </a:xfrm>
          <a:prstGeom prst="rect">
            <a:avLst/>
          </a:prstGeom>
        </p:spPr>
        <p:txBody>
          <a:bodyPr anchor="t">
            <a:noAutofit/>
          </a:bodyPr>
          <a:lstStyle>
            <a:lvl1pPr algn="l">
              <a:lnSpc>
                <a:spcPts val="5440"/>
              </a:lnSpc>
              <a:defRPr sz="5400">
                <a:solidFill>
                  <a:srgbClr val="141313"/>
                </a:solidFill>
              </a:defRPr>
            </a:lvl1pPr>
          </a:lstStyle>
          <a:p>
            <a:r>
              <a:rPr lang="en-US" dirty="0" smtClean="0"/>
              <a:t>Click to edit master title style</a:t>
            </a:r>
            <a:endParaRPr lang="en-US" dirty="0"/>
          </a:p>
        </p:txBody>
      </p:sp>
      <p:pic>
        <p:nvPicPr>
          <p:cNvPr id="14" name="Picture 13" descr="conduent_logo_black.eps"/>
          <p:cNvPicPr>
            <a:picLocks noChangeAspect="1"/>
          </p:cNvPicPr>
          <p:nvPr userDrawn="1"/>
        </p:nvPicPr>
        <p:blipFill>
          <a:blip r:embed="rId2"/>
          <a:stretch>
            <a:fillRect/>
          </a:stretch>
        </p:blipFill>
        <p:spPr>
          <a:xfrm>
            <a:off x="12533984" y="464601"/>
            <a:ext cx="1529109" cy="394401"/>
          </a:xfrm>
          <a:prstGeom prst="rect">
            <a:avLst/>
          </a:prstGeom>
        </p:spPr>
      </p:pic>
      <p:sp>
        <p:nvSpPr>
          <p:cNvPr id="26" name="Freeform 25"/>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9" name="Text Placeholder 8"/>
          <p:cNvSpPr>
            <a:spLocks noGrp="1"/>
          </p:cNvSpPr>
          <p:nvPr>
            <p:ph type="body" sz="quarter" idx="13" hasCustomPrompt="1"/>
          </p:nvPr>
        </p:nvSpPr>
        <p:spPr>
          <a:xfrm>
            <a:off x="520699" y="2082800"/>
            <a:ext cx="13542393" cy="4229100"/>
          </a:xfrm>
          <a:prstGeom prst="rect">
            <a:avLst/>
          </a:prstGeom>
        </p:spPr>
        <p:txBody>
          <a:bodyPr vert="horz"/>
          <a:lstStyle>
            <a:lvl1pPr marL="0" indent="0">
              <a:lnSpc>
                <a:spcPct val="150000"/>
              </a:lnSpc>
              <a:spcBef>
                <a:spcPts val="0"/>
              </a:spcBef>
              <a:spcAft>
                <a:spcPts val="2400"/>
              </a:spcAft>
              <a:buFontTx/>
              <a:buNone/>
              <a:defRPr sz="2000">
                <a:solidFill>
                  <a:srgbClr val="141313"/>
                </a:solidFill>
              </a:defRPr>
            </a:lvl1pPr>
            <a:lvl2pPr>
              <a:buFontTx/>
              <a:buNone/>
              <a:defRPr sz="2000">
                <a:solidFill>
                  <a:srgbClr val="141313"/>
                </a:solidFill>
              </a:defRPr>
            </a:lvl2pPr>
            <a:lvl3pPr>
              <a:buFontTx/>
              <a:buNone/>
              <a:defRPr sz="2000">
                <a:solidFill>
                  <a:srgbClr val="141313"/>
                </a:solidFill>
              </a:defRPr>
            </a:lvl3pPr>
            <a:lvl4pPr>
              <a:buFontTx/>
              <a:buNone/>
              <a:defRPr sz="2000">
                <a:solidFill>
                  <a:srgbClr val="141313"/>
                </a:solidFill>
              </a:defRPr>
            </a:lvl4pPr>
            <a:lvl5pPr>
              <a:buFontTx/>
              <a:buNone/>
              <a:defRPr sz="2000">
                <a:solidFill>
                  <a:srgbClr val="141313"/>
                </a:solidFill>
              </a:defRPr>
            </a:lvl5pPr>
          </a:lstStyle>
          <a:p>
            <a:pPr lvl="0"/>
            <a:r>
              <a:rPr lang="en-US" dirty="0" smtClean="0"/>
              <a:t>Click to edit master text styles</a:t>
            </a:r>
          </a:p>
        </p:txBody>
      </p:sp>
      <p:cxnSp>
        <p:nvCxnSpPr>
          <p:cNvPr id="10" name="Straight Connector 9"/>
          <p:cNvCxnSpPr/>
          <p:nvPr userDrawn="1"/>
        </p:nvCxnSpPr>
        <p:spPr>
          <a:xfrm>
            <a:off x="604838" y="2144712"/>
            <a:ext cx="134493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27027103"/>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ontent_PhotoLeft">
    <p:spTree>
      <p:nvGrpSpPr>
        <p:cNvPr id="1" name=""/>
        <p:cNvGrpSpPr/>
        <p:nvPr/>
      </p:nvGrpSpPr>
      <p:grpSpPr>
        <a:xfrm>
          <a:off x="0" y="0"/>
          <a:ext cx="0" cy="0"/>
          <a:chOff x="0" y="0"/>
          <a:chExt cx="0" cy="0"/>
        </a:xfrm>
      </p:grpSpPr>
      <p:sp>
        <p:nvSpPr>
          <p:cNvPr id="9" name="Rectangle 8"/>
          <p:cNvSpPr/>
          <p:nvPr userDrawn="1"/>
        </p:nvSpPr>
        <p:spPr>
          <a:xfrm>
            <a:off x="6731000" y="0"/>
            <a:ext cx="7899400" cy="8229600"/>
          </a:xfrm>
          <a:prstGeom prst="rect">
            <a:avLst/>
          </a:prstGeom>
          <a:solidFill>
            <a:srgbClr val="28456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2" name="Date Placeholder 1"/>
          <p:cNvSpPr>
            <a:spLocks noGrp="1"/>
          </p:cNvSpPr>
          <p:nvPr>
            <p:ph type="dt" sz="half" idx="10"/>
          </p:nvPr>
        </p:nvSpPr>
        <p:spPr/>
        <p:txBody>
          <a:bodyPr/>
          <a:lstStyle>
            <a:lvl1pPr>
              <a:defRPr>
                <a:solidFill>
                  <a:srgbClr val="AAAFB9"/>
                </a:solidFill>
              </a:defRPr>
            </a:lvl1pPr>
          </a:lstStyle>
          <a:p>
            <a:r>
              <a:rPr lang="en-US" dirty="0" smtClean="0"/>
              <a:t>February 22, 2018</a:t>
            </a:r>
            <a:endParaRPr lang="en-US" dirty="0"/>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smtClean="0"/>
              <a:t>Emergency Medical Services for Aliens (EMSA)</a:t>
            </a:r>
            <a:endParaRPr lang="en-US" dirty="0"/>
          </a:p>
        </p:txBody>
      </p:sp>
      <p:sp>
        <p:nvSpPr>
          <p:cNvPr id="4" name="Slide Number Placeholder 3"/>
          <p:cNvSpPr>
            <a:spLocks noGrp="1"/>
          </p:cNvSpPr>
          <p:nvPr>
            <p:ph type="sldNum" sz="quarter" idx="12"/>
          </p:nvPr>
        </p:nvSpPr>
        <p:spPr/>
        <p:txBody>
          <a:bodyPr/>
          <a:lstStyle>
            <a:lvl1pPr>
              <a:defRPr>
                <a:solidFill>
                  <a:srgbClr val="FFFFFF"/>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72" y="656785"/>
            <a:ext cx="5745162" cy="1371600"/>
          </a:xfrm>
          <a:prstGeom prst="rect">
            <a:avLst/>
          </a:prstGeom>
        </p:spPr>
        <p:txBody>
          <a:bodyPr anchor="b">
            <a:noAutofit/>
          </a:bodyPr>
          <a:lstStyle>
            <a:lvl1pPr algn="l">
              <a:lnSpc>
                <a:spcPts val="5440"/>
              </a:lnSpc>
              <a:defRPr sz="5400">
                <a:solidFill>
                  <a:srgbClr val="141313"/>
                </a:solidFill>
              </a:defRPr>
            </a:lvl1pPr>
          </a:lstStyle>
          <a:p>
            <a:r>
              <a:rPr lang="en-US" dirty="0" smtClean="0"/>
              <a:t>Click to edit master title style</a:t>
            </a:r>
            <a:endParaRPr lang="en-US" dirty="0"/>
          </a:p>
        </p:txBody>
      </p:sp>
      <p:sp>
        <p:nvSpPr>
          <p:cNvPr id="18" name="Content Placeholder 17"/>
          <p:cNvSpPr>
            <a:spLocks noGrp="1"/>
          </p:cNvSpPr>
          <p:nvPr>
            <p:ph sz="quarter" idx="13" hasCustomPrompt="1"/>
          </p:nvPr>
        </p:nvSpPr>
        <p:spPr>
          <a:xfrm>
            <a:off x="523558" y="3231380"/>
            <a:ext cx="5737542" cy="2926079"/>
          </a:xfrm>
          <a:prstGeom prst="rect">
            <a:avLst/>
          </a:prstGeom>
        </p:spPr>
        <p:txBody>
          <a:bodyPr>
            <a:noAutofit/>
          </a:bodyPr>
          <a:lstStyle>
            <a:lvl1pPr marL="228600" indent="-228600">
              <a:spcBef>
                <a:spcPts val="0"/>
              </a:spcBef>
              <a:spcAft>
                <a:spcPts val="600"/>
              </a:spcAft>
              <a:defRPr sz="2200">
                <a:solidFill>
                  <a:srgbClr val="141313"/>
                </a:solidFill>
              </a:defRPr>
            </a:lvl1pPr>
            <a:lvl2pPr marL="520700" indent="-292100">
              <a:spcBef>
                <a:spcPts val="0"/>
              </a:spcBef>
              <a:spcAft>
                <a:spcPts val="600"/>
              </a:spcAft>
              <a:defRPr sz="2200">
                <a:solidFill>
                  <a:srgbClr val="141313"/>
                </a:solidFill>
              </a:defRPr>
            </a:lvl2pPr>
            <a:lvl3pPr marL="749300" indent="-228600">
              <a:spcBef>
                <a:spcPts val="0"/>
              </a:spcBef>
              <a:spcAft>
                <a:spcPts val="600"/>
              </a:spcAft>
              <a:defRPr sz="2200">
                <a:solidFill>
                  <a:srgbClr val="141313"/>
                </a:solidFill>
              </a:defRPr>
            </a:lvl3pPr>
            <a:lvl4pPr marL="1028700" indent="-279400">
              <a:spcBef>
                <a:spcPts val="0"/>
              </a:spcBef>
              <a:spcAft>
                <a:spcPts val="600"/>
              </a:spcAft>
              <a:defRPr sz="2200">
                <a:solidFill>
                  <a:srgbClr val="141313"/>
                </a:solidFill>
              </a:defRPr>
            </a:lvl4pPr>
            <a:lvl5pPr marL="1257300" indent="-228600">
              <a:spcBef>
                <a:spcPts val="0"/>
              </a:spcBef>
              <a:spcAft>
                <a:spcPts val="600"/>
              </a:spcAft>
              <a:defRPr sz="2200">
                <a:solidFill>
                  <a:srgbClr val="141313"/>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Subtitle 2"/>
          <p:cNvSpPr>
            <a:spLocks noGrp="1"/>
          </p:cNvSpPr>
          <p:nvPr>
            <p:ph type="subTitle" idx="1" hasCustomPrompt="1"/>
          </p:nvPr>
        </p:nvSpPr>
        <p:spPr>
          <a:xfrm>
            <a:off x="515938" y="2799580"/>
            <a:ext cx="5732462" cy="508000"/>
          </a:xfrm>
          <a:prstGeom prst="rect">
            <a:avLst/>
          </a:prstGeom>
        </p:spPr>
        <p:txBody>
          <a:bodyPr>
            <a:noAutofit/>
          </a:bodyPr>
          <a:lstStyle>
            <a:lvl1pPr marL="0" indent="0" algn="l">
              <a:buNone/>
              <a:defRPr sz="2200" b="0">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smtClean="0"/>
              <a:t>Click to edit master subtitle style</a:t>
            </a:r>
            <a:endParaRPr lang="en-US" dirty="0"/>
          </a:p>
        </p:txBody>
      </p:sp>
      <p:pic>
        <p:nvPicPr>
          <p:cNvPr id="14" name="Picture 13" descr="conduent_logo.eps"/>
          <p:cNvPicPr>
            <a:picLocks noChangeAspect="1"/>
          </p:cNvPicPr>
          <p:nvPr userDrawn="1"/>
        </p:nvPicPr>
        <p:blipFill>
          <a:blip r:embed="rId2"/>
          <a:stretch>
            <a:fillRect/>
          </a:stretch>
        </p:blipFill>
        <p:spPr>
          <a:xfrm>
            <a:off x="12533984" y="470214"/>
            <a:ext cx="1529109" cy="394414"/>
          </a:xfrm>
          <a:prstGeom prst="rect">
            <a:avLst/>
          </a:prstGeom>
        </p:spPr>
      </p:pic>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Tree>
    <p:extLst>
      <p:ext uri="{BB962C8B-B14F-4D97-AF65-F5344CB8AC3E}">
        <p14:creationId xmlns:p14="http://schemas.microsoft.com/office/powerpoint/2010/main" val="251304544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ver_Option3">
    <p:spTree>
      <p:nvGrpSpPr>
        <p:cNvPr id="1" name=""/>
        <p:cNvGrpSpPr/>
        <p:nvPr/>
      </p:nvGrpSpPr>
      <p:grpSpPr>
        <a:xfrm>
          <a:off x="0" y="0"/>
          <a:ext cx="0" cy="0"/>
          <a:chOff x="0" y="0"/>
          <a:chExt cx="0" cy="0"/>
        </a:xfrm>
      </p:grpSpPr>
      <p:sp>
        <p:nvSpPr>
          <p:cNvPr id="11" name="Content Placeholder 17"/>
          <p:cNvSpPr>
            <a:spLocks noGrp="1"/>
          </p:cNvSpPr>
          <p:nvPr>
            <p:ph sz="quarter" idx="14" hasCustomPrompt="1"/>
          </p:nvPr>
        </p:nvSpPr>
        <p:spPr>
          <a:xfrm>
            <a:off x="8854050" y="7170957"/>
            <a:ext cx="5303770" cy="723900"/>
          </a:xfrm>
          <a:prstGeom prst="rect">
            <a:avLst/>
          </a:prstGeom>
        </p:spPr>
        <p:txBody>
          <a:bodyPr anchor="t">
            <a:noAutofit/>
          </a:bodyPr>
          <a:lstStyle>
            <a:lvl1pPr marL="228600" indent="-228600" algn="r">
              <a:spcBef>
                <a:spcPts val="0"/>
              </a:spcBef>
              <a:spcAft>
                <a:spcPts val="400"/>
              </a:spcAft>
              <a:buFontTx/>
              <a:buNone/>
              <a:defRPr sz="1600" b="1">
                <a:solidFill>
                  <a:srgbClr val="141313"/>
                </a:solidFill>
              </a:defRPr>
            </a:lvl1pPr>
            <a:lvl2pPr marL="0" indent="0" algn="r">
              <a:spcBef>
                <a:spcPts val="0"/>
              </a:spcBef>
              <a:spcAft>
                <a:spcPts val="400"/>
              </a:spcAft>
              <a:buFontTx/>
              <a:buNone/>
              <a:defRPr sz="1600" b="1">
                <a:solidFill>
                  <a:schemeClr val="bg1"/>
                </a:solidFill>
              </a:defRPr>
            </a:lvl2pPr>
            <a:lvl3pPr marL="749300" indent="-228600">
              <a:spcBef>
                <a:spcPts val="0"/>
              </a:spcBef>
              <a:spcAft>
                <a:spcPts val="600"/>
              </a:spcAft>
              <a:buFontTx/>
              <a:buNone/>
              <a:defRPr sz="2200"/>
            </a:lvl3pPr>
            <a:lvl4pPr marL="1028700" indent="-279400">
              <a:spcBef>
                <a:spcPts val="0"/>
              </a:spcBef>
              <a:spcAft>
                <a:spcPts val="600"/>
              </a:spcAft>
              <a:buFontTx/>
              <a:buNone/>
              <a:defRPr sz="2200"/>
            </a:lvl4pPr>
            <a:lvl5pPr marL="1257300" indent="-228600">
              <a:spcBef>
                <a:spcPts val="0"/>
              </a:spcBef>
              <a:spcAft>
                <a:spcPts val="600"/>
              </a:spcAft>
              <a:buFontTx/>
              <a:buNone/>
              <a:defRPr sz="2200"/>
            </a:lvl5pPr>
          </a:lstStyle>
          <a:p>
            <a:pPr lvl="0"/>
            <a:r>
              <a:rPr lang="en-US" dirty="0" smtClean="0"/>
              <a:t>Click to edit master text styles</a:t>
            </a:r>
          </a:p>
        </p:txBody>
      </p:sp>
      <p:sp>
        <p:nvSpPr>
          <p:cNvPr id="10" name="Picture Placeholder 9"/>
          <p:cNvSpPr>
            <a:spLocks noGrp="1"/>
          </p:cNvSpPr>
          <p:nvPr>
            <p:ph type="pic" sz="quarter" idx="13"/>
          </p:nvPr>
        </p:nvSpPr>
        <p:spPr>
          <a:xfrm>
            <a:off x="0" y="0"/>
            <a:ext cx="14630400" cy="5486400"/>
          </a:xfrm>
          <a:prstGeom prst="rect">
            <a:avLst/>
          </a:prstGeom>
          <a:solidFill>
            <a:srgbClr val="AAAFB9"/>
          </a:solidFill>
          <a:ln>
            <a:noFill/>
          </a:ln>
        </p:spPr>
        <p:txBody>
          <a:bodyPr>
            <a:normAutofit/>
          </a:bodyPr>
          <a:lstStyle>
            <a:lvl1pPr>
              <a:buFontTx/>
              <a:buNone/>
              <a:defRPr sz="1800">
                <a:solidFill>
                  <a:srgbClr val="7F7F7F"/>
                </a:solidFill>
              </a:defRPr>
            </a:lvl1pPr>
          </a:lstStyle>
          <a:p>
            <a:endParaRPr lang="en-US" dirty="0"/>
          </a:p>
        </p:txBody>
      </p:sp>
      <p:pic>
        <p:nvPicPr>
          <p:cNvPr id="6" name="Picture 5" descr="conduent_logo.eps"/>
          <p:cNvPicPr>
            <a:picLocks noChangeAspect="1"/>
          </p:cNvPicPr>
          <p:nvPr userDrawn="1"/>
        </p:nvPicPr>
        <p:blipFill>
          <a:blip r:embed="rId2"/>
          <a:stretch>
            <a:fillRect/>
          </a:stretch>
        </p:blipFill>
        <p:spPr>
          <a:xfrm>
            <a:off x="11809184" y="382115"/>
            <a:ext cx="2227872" cy="574648"/>
          </a:xfrm>
          <a:prstGeom prst="rect">
            <a:avLst/>
          </a:prstGeom>
        </p:spPr>
      </p:pic>
      <p:sp>
        <p:nvSpPr>
          <p:cNvPr id="12" name="Title 11"/>
          <p:cNvSpPr>
            <a:spLocks noGrp="1"/>
          </p:cNvSpPr>
          <p:nvPr>
            <p:ph type="title" hasCustomPrompt="1"/>
          </p:nvPr>
        </p:nvSpPr>
        <p:spPr>
          <a:xfrm>
            <a:off x="515621" y="5232400"/>
            <a:ext cx="13576617" cy="1371600"/>
          </a:xfrm>
          <a:prstGeom prst="rect">
            <a:avLst/>
          </a:prstGeom>
        </p:spPr>
        <p:txBody>
          <a:bodyPr anchor="b">
            <a:noAutofit/>
          </a:bodyPr>
          <a:lstStyle>
            <a:lvl1pPr algn="l">
              <a:lnSpc>
                <a:spcPts val="5440"/>
              </a:lnSpc>
              <a:defRPr sz="5400">
                <a:solidFill>
                  <a:srgbClr val="141313"/>
                </a:solidFill>
              </a:defRPr>
            </a:lvl1pPr>
          </a:lstStyle>
          <a:p>
            <a:r>
              <a:rPr lang="en-US" dirty="0" smtClean="0"/>
              <a:t>Click to edit master title style</a:t>
            </a:r>
            <a:endParaRPr lang="en-US" dirty="0"/>
          </a:p>
        </p:txBody>
      </p:sp>
      <p:sp>
        <p:nvSpPr>
          <p:cNvPr id="14" name="Subtitle 2"/>
          <p:cNvSpPr>
            <a:spLocks noGrp="1"/>
          </p:cNvSpPr>
          <p:nvPr>
            <p:ph type="subTitle" idx="1" hasCustomPrompt="1"/>
          </p:nvPr>
        </p:nvSpPr>
        <p:spPr>
          <a:xfrm>
            <a:off x="520700" y="6591300"/>
            <a:ext cx="8907780" cy="695960"/>
          </a:xfrm>
          <a:prstGeom prst="rect">
            <a:avLst/>
          </a:prstGeom>
        </p:spPr>
        <p:txBody>
          <a:bodyPr>
            <a:noAutofit/>
          </a:bodyPr>
          <a:lstStyle>
            <a:lvl1pPr marL="0" indent="0" algn="l">
              <a:buNone/>
              <a:defRPr sz="2600">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smtClean="0"/>
              <a:t>Click to edit master subtitle style</a:t>
            </a:r>
            <a:endParaRPr lang="en-US" dirty="0"/>
          </a:p>
        </p:txBody>
      </p:sp>
      <p:sp>
        <p:nvSpPr>
          <p:cNvPr id="8" name="Freeform 7"/>
          <p:cNvSpPr>
            <a:spLocks/>
          </p:cNvSpPr>
          <p:nvPr userDrawn="1"/>
        </p:nvSpPr>
        <p:spPr>
          <a:xfrm>
            <a:off x="604838" y="548640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Content_PhotoLef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dirty="0" smtClean="0"/>
              <a:t>February 22, 2018</a:t>
            </a:r>
            <a:endParaRPr lang="en-US" dirty="0"/>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smtClean="0"/>
              <a:t>Emergency Medical Services for Aliens (EMSA)</a:t>
            </a:r>
            <a:endParaRPr lang="en-US" dirty="0"/>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72" y="656785"/>
            <a:ext cx="5745162" cy="1371600"/>
          </a:xfrm>
          <a:prstGeom prst="rect">
            <a:avLst/>
          </a:prstGeom>
        </p:spPr>
        <p:txBody>
          <a:bodyPr anchor="b">
            <a:noAutofit/>
          </a:bodyPr>
          <a:lstStyle>
            <a:lvl1pPr algn="l">
              <a:lnSpc>
                <a:spcPts val="5440"/>
              </a:lnSpc>
              <a:defRPr sz="5400">
                <a:solidFill>
                  <a:srgbClr val="141313"/>
                </a:solidFill>
              </a:defRPr>
            </a:lvl1pPr>
          </a:lstStyle>
          <a:p>
            <a:r>
              <a:rPr lang="en-US" dirty="0" smtClean="0"/>
              <a:t>Click to edit master title style</a:t>
            </a:r>
            <a:endParaRPr lang="en-US" dirty="0"/>
          </a:p>
        </p:txBody>
      </p:sp>
      <p:sp>
        <p:nvSpPr>
          <p:cNvPr id="18" name="Content Placeholder 17"/>
          <p:cNvSpPr>
            <a:spLocks noGrp="1"/>
          </p:cNvSpPr>
          <p:nvPr>
            <p:ph sz="quarter" idx="13" hasCustomPrompt="1"/>
          </p:nvPr>
        </p:nvSpPr>
        <p:spPr>
          <a:xfrm>
            <a:off x="523558" y="3231380"/>
            <a:ext cx="5737542" cy="2926079"/>
          </a:xfrm>
          <a:prstGeom prst="rect">
            <a:avLst/>
          </a:prstGeom>
        </p:spPr>
        <p:txBody>
          <a:bodyPr>
            <a:noAutofit/>
          </a:bodyPr>
          <a:lstStyle>
            <a:lvl1pPr marL="228600" indent="-228600">
              <a:spcBef>
                <a:spcPts val="0"/>
              </a:spcBef>
              <a:spcAft>
                <a:spcPts val="600"/>
              </a:spcAft>
              <a:defRPr sz="2200">
                <a:solidFill>
                  <a:srgbClr val="141313"/>
                </a:solidFill>
              </a:defRPr>
            </a:lvl1pPr>
            <a:lvl2pPr marL="520700" indent="-292100">
              <a:spcBef>
                <a:spcPts val="0"/>
              </a:spcBef>
              <a:spcAft>
                <a:spcPts val="600"/>
              </a:spcAft>
              <a:defRPr sz="2200">
                <a:solidFill>
                  <a:srgbClr val="141313"/>
                </a:solidFill>
              </a:defRPr>
            </a:lvl2pPr>
            <a:lvl3pPr marL="749300" indent="-228600">
              <a:spcBef>
                <a:spcPts val="0"/>
              </a:spcBef>
              <a:spcAft>
                <a:spcPts val="600"/>
              </a:spcAft>
              <a:defRPr sz="2200">
                <a:solidFill>
                  <a:srgbClr val="141313"/>
                </a:solidFill>
              </a:defRPr>
            </a:lvl3pPr>
            <a:lvl4pPr marL="1028700" indent="-279400">
              <a:spcBef>
                <a:spcPts val="0"/>
              </a:spcBef>
              <a:spcAft>
                <a:spcPts val="600"/>
              </a:spcAft>
              <a:defRPr sz="2200">
                <a:solidFill>
                  <a:srgbClr val="141313"/>
                </a:solidFill>
              </a:defRPr>
            </a:lvl4pPr>
            <a:lvl5pPr marL="1257300" indent="-228600">
              <a:spcBef>
                <a:spcPts val="0"/>
              </a:spcBef>
              <a:spcAft>
                <a:spcPts val="600"/>
              </a:spcAft>
              <a:defRPr sz="2200">
                <a:solidFill>
                  <a:srgbClr val="141313"/>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Subtitle 2"/>
          <p:cNvSpPr>
            <a:spLocks noGrp="1"/>
          </p:cNvSpPr>
          <p:nvPr>
            <p:ph type="subTitle" idx="1" hasCustomPrompt="1"/>
          </p:nvPr>
        </p:nvSpPr>
        <p:spPr>
          <a:xfrm>
            <a:off x="515938" y="2799580"/>
            <a:ext cx="5732462" cy="508000"/>
          </a:xfrm>
          <a:prstGeom prst="rect">
            <a:avLst/>
          </a:prstGeom>
        </p:spPr>
        <p:txBody>
          <a:bodyPr>
            <a:noAutofit/>
          </a:bodyPr>
          <a:lstStyle>
            <a:lvl1pPr marL="0" indent="0" algn="l">
              <a:buNone/>
              <a:defRPr sz="2200" b="0">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smtClean="0"/>
              <a:t>Click to edit master subtitle style</a:t>
            </a:r>
            <a:endParaRPr lang="en-US" dirty="0"/>
          </a:p>
        </p:txBody>
      </p:sp>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Tree>
    <p:extLst>
      <p:ext uri="{BB962C8B-B14F-4D97-AF65-F5344CB8AC3E}">
        <p14:creationId xmlns:p14="http://schemas.microsoft.com/office/powerpoint/2010/main" val="3289880137"/>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2_Content_PhotoLef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dirty="0" smtClean="0"/>
              <a:t>February 22, 2018</a:t>
            </a:r>
            <a:endParaRPr lang="en-US" dirty="0"/>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smtClean="0"/>
              <a:t>Emergency Medical Services for Aliens (EMSA)</a:t>
            </a:r>
            <a:endParaRPr lang="en-US" dirty="0"/>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72" y="545660"/>
            <a:ext cx="12063365" cy="1584764"/>
          </a:xfrm>
          <a:prstGeom prst="rect">
            <a:avLst/>
          </a:prstGeom>
        </p:spPr>
        <p:txBody>
          <a:bodyPr anchor="t">
            <a:noAutofit/>
          </a:bodyPr>
          <a:lstStyle>
            <a:lvl1pPr algn="l">
              <a:lnSpc>
                <a:spcPts val="5440"/>
              </a:lnSpc>
              <a:defRPr sz="5400">
                <a:solidFill>
                  <a:srgbClr val="141313"/>
                </a:solidFill>
              </a:defRPr>
            </a:lvl1pPr>
          </a:lstStyle>
          <a:p>
            <a:r>
              <a:rPr lang="en-US" dirty="0" smtClean="0"/>
              <a:t>Click to edit master title style</a:t>
            </a:r>
            <a:endParaRPr lang="en-US" dirty="0"/>
          </a:p>
        </p:txBody>
      </p:sp>
      <p:sp>
        <p:nvSpPr>
          <p:cNvPr id="18" name="Content Placeholder 17"/>
          <p:cNvSpPr>
            <a:spLocks noGrp="1"/>
          </p:cNvSpPr>
          <p:nvPr>
            <p:ph sz="quarter" idx="13" hasCustomPrompt="1"/>
          </p:nvPr>
        </p:nvSpPr>
        <p:spPr>
          <a:xfrm>
            <a:off x="510858" y="3074740"/>
            <a:ext cx="3319780" cy="3230879"/>
          </a:xfrm>
          <a:prstGeom prst="rect">
            <a:avLst/>
          </a:prstGeom>
        </p:spPr>
        <p:txBody>
          <a:bodyPr>
            <a:noAutofit/>
          </a:bodyPr>
          <a:lstStyle>
            <a:lvl1pPr marL="0" indent="0">
              <a:spcBef>
                <a:spcPts val="0"/>
              </a:spcBef>
              <a:spcAft>
                <a:spcPts val="600"/>
              </a:spcAft>
              <a:buFontTx/>
              <a:buNone/>
              <a:defRPr sz="2200">
                <a:solidFill>
                  <a:srgbClr val="141313"/>
                </a:solidFill>
              </a:defRPr>
            </a:lvl1pPr>
            <a:lvl2pPr marL="520700" indent="-292100">
              <a:spcBef>
                <a:spcPts val="0"/>
              </a:spcBef>
              <a:spcAft>
                <a:spcPts val="600"/>
              </a:spcAft>
              <a:buFontTx/>
              <a:buNone/>
              <a:defRPr sz="2200">
                <a:solidFill>
                  <a:srgbClr val="141313"/>
                </a:solidFill>
              </a:defRPr>
            </a:lvl2pPr>
            <a:lvl3pPr marL="749300" indent="-228600">
              <a:spcBef>
                <a:spcPts val="0"/>
              </a:spcBef>
              <a:spcAft>
                <a:spcPts val="600"/>
              </a:spcAft>
              <a:buFontTx/>
              <a:buNone/>
              <a:defRPr sz="2200">
                <a:solidFill>
                  <a:srgbClr val="141313"/>
                </a:solidFill>
              </a:defRPr>
            </a:lvl3pPr>
            <a:lvl4pPr marL="1028700" indent="-279400">
              <a:spcBef>
                <a:spcPts val="0"/>
              </a:spcBef>
              <a:spcAft>
                <a:spcPts val="600"/>
              </a:spcAft>
              <a:buFontTx/>
              <a:buNone/>
              <a:defRPr sz="2200">
                <a:solidFill>
                  <a:srgbClr val="141313"/>
                </a:solidFill>
              </a:defRPr>
            </a:lvl4pPr>
            <a:lvl5pPr marL="1257300" indent="-228600">
              <a:spcBef>
                <a:spcPts val="0"/>
              </a:spcBef>
              <a:spcAft>
                <a:spcPts val="600"/>
              </a:spcAft>
              <a:buFontTx/>
              <a:buNone/>
              <a:defRPr sz="2200">
                <a:solidFill>
                  <a:srgbClr val="141313"/>
                </a:solidFill>
              </a:defRPr>
            </a:lvl5pPr>
          </a:lstStyle>
          <a:p>
            <a:pPr lvl="0"/>
            <a:r>
              <a:rPr lang="en-US" dirty="0" smtClean="0"/>
              <a:t>Click to edit master text styles</a:t>
            </a:r>
          </a:p>
        </p:txBody>
      </p:sp>
      <p:sp>
        <p:nvSpPr>
          <p:cNvPr id="13" name="Subtitle 2"/>
          <p:cNvSpPr>
            <a:spLocks noGrp="1"/>
          </p:cNvSpPr>
          <p:nvPr>
            <p:ph type="subTitle" idx="1" hasCustomPrompt="1"/>
          </p:nvPr>
        </p:nvSpPr>
        <p:spPr>
          <a:xfrm>
            <a:off x="515938" y="2185740"/>
            <a:ext cx="3314700" cy="889000"/>
          </a:xfrm>
          <a:prstGeom prst="rect">
            <a:avLst/>
          </a:prstGeom>
        </p:spPr>
        <p:txBody>
          <a:bodyPr>
            <a:noAutofit/>
          </a:bodyPr>
          <a:lstStyle>
            <a:lvl1pPr marL="0" indent="0" algn="l">
              <a:buNone/>
              <a:defRPr sz="2200" b="1">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smtClean="0"/>
              <a:t>Click to edit master subtitle style</a:t>
            </a:r>
            <a:endParaRPr lang="en-US" dirty="0"/>
          </a:p>
        </p:txBody>
      </p:sp>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cxnSp>
        <p:nvCxnSpPr>
          <p:cNvPr id="10" name="Straight Connector 9"/>
          <p:cNvCxnSpPr/>
          <p:nvPr userDrawn="1"/>
        </p:nvCxnSpPr>
        <p:spPr>
          <a:xfrm>
            <a:off x="604838" y="2132012"/>
            <a:ext cx="31877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userDrawn="1"/>
        </p:nvCxnSpPr>
        <p:spPr>
          <a:xfrm>
            <a:off x="4008438" y="2130424"/>
            <a:ext cx="100457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0" name="Text Placeholder 19"/>
          <p:cNvSpPr>
            <a:spLocks noGrp="1"/>
          </p:cNvSpPr>
          <p:nvPr>
            <p:ph type="body" sz="quarter" idx="14" hasCustomPrompt="1"/>
          </p:nvPr>
        </p:nvSpPr>
        <p:spPr>
          <a:xfrm>
            <a:off x="3932238" y="2185740"/>
            <a:ext cx="10121900" cy="660400"/>
          </a:xfrm>
          <a:prstGeom prst="rect">
            <a:avLst/>
          </a:prstGeom>
        </p:spPr>
        <p:txBody>
          <a:bodyPr vert="horz"/>
          <a:lstStyle>
            <a:lvl1pPr marL="0" indent="0">
              <a:buFontTx/>
              <a:buNone/>
              <a:defRPr sz="2200" b="1">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smtClean="0"/>
              <a:t>Click to edit master text styles</a:t>
            </a:r>
          </a:p>
        </p:txBody>
      </p:sp>
    </p:spTree>
    <p:extLst>
      <p:ext uri="{BB962C8B-B14F-4D97-AF65-F5344CB8AC3E}">
        <p14:creationId xmlns:p14="http://schemas.microsoft.com/office/powerpoint/2010/main" val="3574464121"/>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9_Content_PhotoLef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dirty="0" smtClean="0"/>
              <a:t>February 22, 2018</a:t>
            </a:r>
            <a:endParaRPr lang="en-US" dirty="0"/>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smtClean="0"/>
              <a:t>Emergency Medical Services for Aliens (EMSA)</a:t>
            </a:r>
            <a:endParaRPr lang="en-US" dirty="0"/>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503238" y="548065"/>
            <a:ext cx="12064924" cy="1574800"/>
          </a:xfrm>
          <a:prstGeom prst="rect">
            <a:avLst/>
          </a:prstGeom>
        </p:spPr>
        <p:txBody>
          <a:bodyPr anchor="t">
            <a:noAutofit/>
          </a:bodyPr>
          <a:lstStyle>
            <a:lvl1pPr algn="l">
              <a:lnSpc>
                <a:spcPts val="5440"/>
              </a:lnSpc>
              <a:defRPr sz="5400">
                <a:solidFill>
                  <a:srgbClr val="141313"/>
                </a:solidFill>
              </a:defRPr>
            </a:lvl1pPr>
          </a:lstStyle>
          <a:p>
            <a:r>
              <a:rPr lang="en-US" dirty="0" smtClean="0"/>
              <a:t>Click to edit master title style</a:t>
            </a:r>
            <a:endParaRPr lang="en-US" dirty="0"/>
          </a:p>
        </p:txBody>
      </p:sp>
      <p:sp>
        <p:nvSpPr>
          <p:cNvPr id="18" name="Content Placeholder 17"/>
          <p:cNvSpPr>
            <a:spLocks noGrp="1"/>
          </p:cNvSpPr>
          <p:nvPr>
            <p:ph sz="quarter" idx="13" hasCustomPrompt="1"/>
          </p:nvPr>
        </p:nvSpPr>
        <p:spPr>
          <a:xfrm>
            <a:off x="510858" y="2185981"/>
            <a:ext cx="3095942" cy="927100"/>
          </a:xfrm>
          <a:prstGeom prst="rect">
            <a:avLst/>
          </a:prstGeom>
        </p:spPr>
        <p:txBody>
          <a:bodyPr>
            <a:noAutofit/>
          </a:bodyPr>
          <a:lstStyle>
            <a:lvl1pPr marL="0" indent="0">
              <a:spcBef>
                <a:spcPts val="0"/>
              </a:spcBef>
              <a:spcAft>
                <a:spcPts val="600"/>
              </a:spcAft>
              <a:buFontTx/>
              <a:buNone/>
              <a:defRPr sz="2200" b="1">
                <a:solidFill>
                  <a:srgbClr val="141313"/>
                </a:solidFill>
              </a:defRPr>
            </a:lvl1pPr>
            <a:lvl2pPr marL="520700" indent="-292100">
              <a:spcBef>
                <a:spcPts val="0"/>
              </a:spcBef>
              <a:spcAft>
                <a:spcPts val="600"/>
              </a:spcAft>
              <a:buFontTx/>
              <a:buNone/>
              <a:defRPr sz="2200">
                <a:solidFill>
                  <a:srgbClr val="141313"/>
                </a:solidFill>
              </a:defRPr>
            </a:lvl2pPr>
            <a:lvl3pPr marL="749300" indent="-228600">
              <a:spcBef>
                <a:spcPts val="0"/>
              </a:spcBef>
              <a:spcAft>
                <a:spcPts val="600"/>
              </a:spcAft>
              <a:buFontTx/>
              <a:buNone/>
              <a:defRPr sz="2200">
                <a:solidFill>
                  <a:srgbClr val="141313"/>
                </a:solidFill>
              </a:defRPr>
            </a:lvl3pPr>
            <a:lvl4pPr marL="1028700" indent="-279400">
              <a:spcBef>
                <a:spcPts val="0"/>
              </a:spcBef>
              <a:spcAft>
                <a:spcPts val="600"/>
              </a:spcAft>
              <a:buFontTx/>
              <a:buNone/>
              <a:defRPr sz="2200">
                <a:solidFill>
                  <a:srgbClr val="141313"/>
                </a:solidFill>
              </a:defRPr>
            </a:lvl4pPr>
            <a:lvl5pPr marL="1257300" indent="-228600">
              <a:spcBef>
                <a:spcPts val="0"/>
              </a:spcBef>
              <a:spcAft>
                <a:spcPts val="600"/>
              </a:spcAft>
              <a:buFontTx/>
              <a:buNone/>
              <a:defRPr sz="2200">
                <a:solidFill>
                  <a:srgbClr val="141313"/>
                </a:solidFill>
              </a:defRPr>
            </a:lvl5pPr>
          </a:lstStyle>
          <a:p>
            <a:pPr lvl="0"/>
            <a:r>
              <a:rPr lang="en-US" dirty="0" smtClean="0"/>
              <a:t>Click to edit master text styles</a:t>
            </a:r>
          </a:p>
        </p:txBody>
      </p:sp>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cxnSp>
        <p:nvCxnSpPr>
          <p:cNvPr id="10" name="Straight Connector 9"/>
          <p:cNvCxnSpPr/>
          <p:nvPr userDrawn="1"/>
        </p:nvCxnSpPr>
        <p:spPr>
          <a:xfrm>
            <a:off x="604838" y="2135152"/>
            <a:ext cx="31877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userDrawn="1"/>
        </p:nvCxnSpPr>
        <p:spPr>
          <a:xfrm>
            <a:off x="4008438" y="2133564"/>
            <a:ext cx="10045700" cy="3176"/>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0" name="Text Placeholder 19"/>
          <p:cNvSpPr>
            <a:spLocks noGrp="1"/>
          </p:cNvSpPr>
          <p:nvPr>
            <p:ph type="body" sz="quarter" idx="14" hasCustomPrompt="1"/>
          </p:nvPr>
        </p:nvSpPr>
        <p:spPr>
          <a:xfrm>
            <a:off x="3932238" y="2185980"/>
            <a:ext cx="10121900" cy="660400"/>
          </a:xfrm>
          <a:prstGeom prst="rect">
            <a:avLst/>
          </a:prstGeom>
        </p:spPr>
        <p:txBody>
          <a:bodyPr vert="horz"/>
          <a:lstStyle>
            <a:lvl1pPr marL="0" indent="0">
              <a:buFontTx/>
              <a:buNone/>
              <a:defRPr sz="2200" b="1">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smtClean="0"/>
              <a:t>Click to edit master text styles</a:t>
            </a:r>
          </a:p>
        </p:txBody>
      </p:sp>
      <p:sp>
        <p:nvSpPr>
          <p:cNvPr id="19" name="Text Placeholder 18"/>
          <p:cNvSpPr>
            <a:spLocks noGrp="1"/>
          </p:cNvSpPr>
          <p:nvPr>
            <p:ph type="body" sz="quarter" idx="15" hasCustomPrompt="1"/>
          </p:nvPr>
        </p:nvSpPr>
        <p:spPr>
          <a:xfrm>
            <a:off x="593697" y="3113080"/>
            <a:ext cx="3200400" cy="1066800"/>
          </a:xfrm>
          <a:prstGeom prst="rect">
            <a:avLst/>
          </a:prstGeom>
          <a:solidFill>
            <a:srgbClr val="284563"/>
          </a:solidFill>
          <a:ln>
            <a:noFill/>
          </a:ln>
        </p:spPr>
        <p:txBody>
          <a:bodyPr vert="horz" tIns="91440"/>
          <a:lstStyle>
            <a:lvl1pPr marL="114300" indent="0">
              <a:buFontTx/>
              <a:buNone/>
              <a:defRPr sz="2000">
                <a:solidFill>
                  <a:srgbClr val="FFFFFE"/>
                </a:solidFill>
              </a:defRPr>
            </a:lvl1pPr>
            <a:lvl2pPr>
              <a:buFontTx/>
              <a:buNone/>
              <a:defRPr sz="1800">
                <a:solidFill>
                  <a:srgbClr val="FFFFFE"/>
                </a:solidFill>
              </a:defRPr>
            </a:lvl2pPr>
            <a:lvl3pPr>
              <a:buFontTx/>
              <a:buNone/>
              <a:defRPr sz="1800">
                <a:solidFill>
                  <a:srgbClr val="FFFFFE"/>
                </a:solidFill>
              </a:defRPr>
            </a:lvl3pPr>
            <a:lvl4pPr>
              <a:buFontTx/>
              <a:buNone/>
              <a:defRPr sz="1800">
                <a:solidFill>
                  <a:srgbClr val="FFFFFE"/>
                </a:solidFill>
              </a:defRPr>
            </a:lvl4pPr>
            <a:lvl5pPr>
              <a:buFontTx/>
              <a:buNone/>
              <a:defRPr sz="1800">
                <a:solidFill>
                  <a:srgbClr val="FFFFFE"/>
                </a:solidFill>
              </a:defRPr>
            </a:lvl5pPr>
          </a:lstStyle>
          <a:p>
            <a:pPr lvl="0"/>
            <a:r>
              <a:rPr lang="en-US" dirty="0" smtClean="0"/>
              <a:t>Click to edit master text styles</a:t>
            </a:r>
            <a:endParaRPr lang="en-US" dirty="0"/>
          </a:p>
        </p:txBody>
      </p:sp>
      <p:sp>
        <p:nvSpPr>
          <p:cNvPr id="22" name="Text Placeholder 21"/>
          <p:cNvSpPr>
            <a:spLocks noGrp="1"/>
          </p:cNvSpPr>
          <p:nvPr>
            <p:ph type="body" sz="quarter" idx="16" hasCustomPrompt="1"/>
          </p:nvPr>
        </p:nvSpPr>
        <p:spPr>
          <a:xfrm>
            <a:off x="3932238" y="3113080"/>
            <a:ext cx="10121900" cy="1066800"/>
          </a:xfrm>
          <a:prstGeom prst="rect">
            <a:avLst/>
          </a:prstGeom>
        </p:spPr>
        <p:txBody>
          <a:bodyPr vert="horz"/>
          <a:lstStyle>
            <a:lvl1pPr marL="177800" indent="-177800">
              <a:defRPr sz="2000">
                <a:solidFill>
                  <a:srgbClr val="141313"/>
                </a:solidFill>
              </a:defRPr>
            </a:lvl1pPr>
            <a:lvl2pPr>
              <a:defRPr sz="2000">
                <a:solidFill>
                  <a:srgbClr val="141313"/>
                </a:solidFill>
              </a:defRPr>
            </a:lvl2pPr>
            <a:lvl3pPr>
              <a:defRPr sz="2000">
                <a:solidFill>
                  <a:srgbClr val="141313"/>
                </a:solidFill>
              </a:defRPr>
            </a:lvl3pPr>
            <a:lvl4pPr>
              <a:defRPr sz="2000">
                <a:solidFill>
                  <a:srgbClr val="141313"/>
                </a:solidFill>
              </a:defRPr>
            </a:lvl4pPr>
            <a:lvl5pPr>
              <a:defRPr sz="2000">
                <a:solidFill>
                  <a:srgbClr val="141313"/>
                </a:solidFill>
              </a:defRPr>
            </a:lvl5pPr>
          </a:lstStyle>
          <a:p>
            <a:pPr lvl="0"/>
            <a:r>
              <a:rPr lang="en-US" dirty="0" smtClean="0"/>
              <a:t>Click to edit master text styles</a:t>
            </a:r>
          </a:p>
        </p:txBody>
      </p:sp>
      <p:sp>
        <p:nvSpPr>
          <p:cNvPr id="23" name="Text Placeholder 18"/>
          <p:cNvSpPr>
            <a:spLocks noGrp="1"/>
          </p:cNvSpPr>
          <p:nvPr>
            <p:ph type="body" sz="quarter" idx="17" hasCustomPrompt="1"/>
          </p:nvPr>
        </p:nvSpPr>
        <p:spPr>
          <a:xfrm>
            <a:off x="593697" y="4332280"/>
            <a:ext cx="3200400" cy="1066800"/>
          </a:xfrm>
          <a:prstGeom prst="rect">
            <a:avLst/>
          </a:prstGeom>
          <a:solidFill>
            <a:srgbClr val="284563"/>
          </a:solidFill>
          <a:ln>
            <a:noFill/>
          </a:ln>
        </p:spPr>
        <p:txBody>
          <a:bodyPr vert="horz" tIns="91440"/>
          <a:lstStyle>
            <a:lvl1pPr marL="114300" indent="0">
              <a:buFontTx/>
              <a:buNone/>
              <a:defRPr sz="2000">
                <a:solidFill>
                  <a:srgbClr val="FFFFFE"/>
                </a:solidFill>
              </a:defRPr>
            </a:lvl1pPr>
            <a:lvl2pPr>
              <a:buFontTx/>
              <a:buNone/>
              <a:defRPr sz="1800">
                <a:solidFill>
                  <a:srgbClr val="FFFFFE"/>
                </a:solidFill>
              </a:defRPr>
            </a:lvl2pPr>
            <a:lvl3pPr>
              <a:buFontTx/>
              <a:buNone/>
              <a:defRPr sz="1800">
                <a:solidFill>
                  <a:srgbClr val="FFFFFE"/>
                </a:solidFill>
              </a:defRPr>
            </a:lvl3pPr>
            <a:lvl4pPr>
              <a:buFontTx/>
              <a:buNone/>
              <a:defRPr sz="1800">
                <a:solidFill>
                  <a:srgbClr val="FFFFFE"/>
                </a:solidFill>
              </a:defRPr>
            </a:lvl4pPr>
            <a:lvl5pPr>
              <a:buFontTx/>
              <a:buNone/>
              <a:defRPr sz="1800">
                <a:solidFill>
                  <a:srgbClr val="FFFFFE"/>
                </a:solidFill>
              </a:defRPr>
            </a:lvl5pPr>
          </a:lstStyle>
          <a:p>
            <a:pPr lvl="0"/>
            <a:r>
              <a:rPr lang="en-US" dirty="0" smtClean="0"/>
              <a:t>Click to edit master text styles</a:t>
            </a:r>
            <a:endParaRPr lang="en-US" dirty="0"/>
          </a:p>
        </p:txBody>
      </p:sp>
      <p:sp>
        <p:nvSpPr>
          <p:cNvPr id="24" name="Text Placeholder 21"/>
          <p:cNvSpPr>
            <a:spLocks noGrp="1"/>
          </p:cNvSpPr>
          <p:nvPr>
            <p:ph type="body" sz="quarter" idx="18" hasCustomPrompt="1"/>
          </p:nvPr>
        </p:nvSpPr>
        <p:spPr>
          <a:xfrm>
            <a:off x="3944938" y="4332280"/>
            <a:ext cx="10109200" cy="1066800"/>
          </a:xfrm>
          <a:prstGeom prst="rect">
            <a:avLst/>
          </a:prstGeom>
        </p:spPr>
        <p:txBody>
          <a:bodyPr vert="horz"/>
          <a:lstStyle>
            <a:lvl1pPr marL="177800" indent="-177800">
              <a:defRPr sz="2000">
                <a:solidFill>
                  <a:srgbClr val="141313"/>
                </a:solidFill>
              </a:defRPr>
            </a:lvl1pPr>
            <a:lvl2pPr>
              <a:defRPr sz="2000">
                <a:solidFill>
                  <a:srgbClr val="141313"/>
                </a:solidFill>
              </a:defRPr>
            </a:lvl2pPr>
            <a:lvl3pPr>
              <a:defRPr sz="2000">
                <a:solidFill>
                  <a:srgbClr val="141313"/>
                </a:solidFill>
              </a:defRPr>
            </a:lvl3pPr>
            <a:lvl4pPr>
              <a:defRPr sz="2000">
                <a:solidFill>
                  <a:srgbClr val="141313"/>
                </a:solidFill>
              </a:defRPr>
            </a:lvl4pPr>
            <a:lvl5pPr>
              <a:defRPr sz="2000">
                <a:solidFill>
                  <a:srgbClr val="141313"/>
                </a:solidFill>
              </a:defRPr>
            </a:lvl5pPr>
          </a:lstStyle>
          <a:p>
            <a:pPr lvl="0"/>
            <a:r>
              <a:rPr lang="en-US" dirty="0" smtClean="0"/>
              <a:t>Click to edit master text styles</a:t>
            </a:r>
          </a:p>
        </p:txBody>
      </p:sp>
      <p:sp>
        <p:nvSpPr>
          <p:cNvPr id="25" name="Text Placeholder 18"/>
          <p:cNvSpPr>
            <a:spLocks noGrp="1"/>
          </p:cNvSpPr>
          <p:nvPr>
            <p:ph type="body" sz="quarter" idx="19" hasCustomPrompt="1"/>
          </p:nvPr>
        </p:nvSpPr>
        <p:spPr>
          <a:xfrm>
            <a:off x="593697" y="5546401"/>
            <a:ext cx="3200400" cy="1066800"/>
          </a:xfrm>
          <a:prstGeom prst="rect">
            <a:avLst/>
          </a:prstGeom>
          <a:solidFill>
            <a:srgbClr val="284563"/>
          </a:solidFill>
          <a:ln>
            <a:noFill/>
          </a:ln>
        </p:spPr>
        <p:txBody>
          <a:bodyPr vert="horz" tIns="91440"/>
          <a:lstStyle>
            <a:lvl1pPr marL="114300" indent="0">
              <a:buFontTx/>
              <a:buNone/>
              <a:defRPr sz="2000">
                <a:solidFill>
                  <a:srgbClr val="FFFFFE"/>
                </a:solidFill>
              </a:defRPr>
            </a:lvl1pPr>
            <a:lvl2pPr>
              <a:buFontTx/>
              <a:buNone/>
              <a:defRPr sz="1800">
                <a:solidFill>
                  <a:srgbClr val="FFFFFE"/>
                </a:solidFill>
              </a:defRPr>
            </a:lvl2pPr>
            <a:lvl3pPr>
              <a:buFontTx/>
              <a:buNone/>
              <a:defRPr sz="1800">
                <a:solidFill>
                  <a:srgbClr val="FFFFFE"/>
                </a:solidFill>
              </a:defRPr>
            </a:lvl3pPr>
            <a:lvl4pPr>
              <a:buFontTx/>
              <a:buNone/>
              <a:defRPr sz="1800">
                <a:solidFill>
                  <a:srgbClr val="FFFFFE"/>
                </a:solidFill>
              </a:defRPr>
            </a:lvl4pPr>
            <a:lvl5pPr>
              <a:buFontTx/>
              <a:buNone/>
              <a:defRPr sz="1800">
                <a:solidFill>
                  <a:srgbClr val="FFFFFE"/>
                </a:solidFill>
              </a:defRPr>
            </a:lvl5pPr>
          </a:lstStyle>
          <a:p>
            <a:pPr lvl="0"/>
            <a:r>
              <a:rPr lang="en-US" dirty="0" smtClean="0"/>
              <a:t>Click to edit master text styles</a:t>
            </a:r>
            <a:endParaRPr lang="en-US" dirty="0"/>
          </a:p>
        </p:txBody>
      </p:sp>
      <p:sp>
        <p:nvSpPr>
          <p:cNvPr id="26" name="Text Placeholder 21"/>
          <p:cNvSpPr>
            <a:spLocks noGrp="1"/>
          </p:cNvSpPr>
          <p:nvPr>
            <p:ph type="body" sz="quarter" idx="20" hasCustomPrompt="1"/>
          </p:nvPr>
        </p:nvSpPr>
        <p:spPr>
          <a:xfrm>
            <a:off x="3944938" y="5546401"/>
            <a:ext cx="10109200" cy="1066800"/>
          </a:xfrm>
          <a:prstGeom prst="rect">
            <a:avLst/>
          </a:prstGeom>
        </p:spPr>
        <p:txBody>
          <a:bodyPr vert="horz"/>
          <a:lstStyle>
            <a:lvl1pPr marL="177800" indent="-177800">
              <a:defRPr sz="2000">
                <a:solidFill>
                  <a:srgbClr val="141313"/>
                </a:solidFill>
              </a:defRPr>
            </a:lvl1pPr>
            <a:lvl2pPr>
              <a:defRPr sz="2000">
                <a:solidFill>
                  <a:srgbClr val="141313"/>
                </a:solidFill>
              </a:defRPr>
            </a:lvl2pPr>
            <a:lvl3pPr>
              <a:defRPr sz="2000">
                <a:solidFill>
                  <a:srgbClr val="141313"/>
                </a:solidFill>
              </a:defRPr>
            </a:lvl3pPr>
            <a:lvl4pPr>
              <a:defRPr sz="2000">
                <a:solidFill>
                  <a:srgbClr val="141313"/>
                </a:solidFill>
              </a:defRPr>
            </a:lvl4pPr>
            <a:lvl5pPr>
              <a:defRPr sz="2000">
                <a:solidFill>
                  <a:srgbClr val="141313"/>
                </a:solidFill>
              </a:defRPr>
            </a:lvl5pPr>
          </a:lstStyle>
          <a:p>
            <a:pPr lvl="0"/>
            <a:r>
              <a:rPr lang="en-US" dirty="0" smtClean="0"/>
              <a:t>Click to edit master text styles</a:t>
            </a:r>
          </a:p>
        </p:txBody>
      </p:sp>
    </p:spTree>
    <p:extLst>
      <p:ext uri="{BB962C8B-B14F-4D97-AF65-F5344CB8AC3E}">
        <p14:creationId xmlns:p14="http://schemas.microsoft.com/office/powerpoint/2010/main" val="341223264"/>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4_Content_PhotoLeft">
    <p:spTree>
      <p:nvGrpSpPr>
        <p:cNvPr id="1" name=""/>
        <p:cNvGrpSpPr/>
        <p:nvPr/>
      </p:nvGrpSpPr>
      <p:grpSpPr>
        <a:xfrm>
          <a:off x="0" y="0"/>
          <a:ext cx="0" cy="0"/>
          <a:chOff x="0" y="0"/>
          <a:chExt cx="0" cy="0"/>
        </a:xfrm>
      </p:grpSpPr>
      <p:sp>
        <p:nvSpPr>
          <p:cNvPr id="14" name="Rectangle 13"/>
          <p:cNvSpPr/>
          <p:nvPr userDrawn="1"/>
        </p:nvSpPr>
        <p:spPr>
          <a:xfrm>
            <a:off x="4008437" y="2130424"/>
            <a:ext cx="10034716" cy="5286376"/>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2" name="Date Placeholder 1"/>
          <p:cNvSpPr>
            <a:spLocks noGrp="1"/>
          </p:cNvSpPr>
          <p:nvPr>
            <p:ph type="dt" sz="half" idx="10"/>
          </p:nvPr>
        </p:nvSpPr>
        <p:spPr/>
        <p:txBody>
          <a:bodyPr/>
          <a:lstStyle>
            <a:lvl1pPr>
              <a:defRPr>
                <a:solidFill>
                  <a:srgbClr val="AAAFB9"/>
                </a:solidFill>
              </a:defRPr>
            </a:lvl1pPr>
          </a:lstStyle>
          <a:p>
            <a:r>
              <a:rPr lang="en-US" dirty="0" smtClean="0"/>
              <a:t>February 22, 2018</a:t>
            </a:r>
            <a:endParaRPr lang="en-US" dirty="0"/>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smtClean="0"/>
              <a:t>Emergency Medical Services for Aliens (EMSA)</a:t>
            </a:r>
            <a:endParaRPr lang="en-US" dirty="0"/>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72" y="545660"/>
            <a:ext cx="12018802" cy="1584764"/>
          </a:xfrm>
          <a:prstGeom prst="rect">
            <a:avLst/>
          </a:prstGeom>
        </p:spPr>
        <p:txBody>
          <a:bodyPr anchor="t">
            <a:noAutofit/>
          </a:bodyPr>
          <a:lstStyle>
            <a:lvl1pPr algn="l">
              <a:lnSpc>
                <a:spcPts val="5440"/>
              </a:lnSpc>
              <a:defRPr sz="5400">
                <a:solidFill>
                  <a:srgbClr val="141313"/>
                </a:solidFill>
              </a:defRPr>
            </a:lvl1pPr>
          </a:lstStyle>
          <a:p>
            <a:r>
              <a:rPr lang="en-US" dirty="0" smtClean="0"/>
              <a:t>Click to edit master title style</a:t>
            </a:r>
            <a:endParaRPr lang="en-US" dirty="0"/>
          </a:p>
        </p:txBody>
      </p:sp>
      <p:sp>
        <p:nvSpPr>
          <p:cNvPr id="18" name="Content Placeholder 17"/>
          <p:cNvSpPr>
            <a:spLocks noGrp="1"/>
          </p:cNvSpPr>
          <p:nvPr>
            <p:ph sz="quarter" idx="13" hasCustomPrompt="1"/>
          </p:nvPr>
        </p:nvSpPr>
        <p:spPr>
          <a:xfrm>
            <a:off x="510858" y="3084320"/>
            <a:ext cx="3319780" cy="3230879"/>
          </a:xfrm>
          <a:prstGeom prst="rect">
            <a:avLst/>
          </a:prstGeom>
        </p:spPr>
        <p:txBody>
          <a:bodyPr>
            <a:noAutofit/>
          </a:bodyPr>
          <a:lstStyle>
            <a:lvl1pPr marL="0" indent="0">
              <a:spcBef>
                <a:spcPts val="0"/>
              </a:spcBef>
              <a:spcAft>
                <a:spcPts val="600"/>
              </a:spcAft>
              <a:buFontTx/>
              <a:buNone/>
              <a:defRPr sz="2200">
                <a:solidFill>
                  <a:srgbClr val="141313"/>
                </a:solidFill>
              </a:defRPr>
            </a:lvl1pPr>
            <a:lvl2pPr marL="520700" indent="-292100">
              <a:spcBef>
                <a:spcPts val="0"/>
              </a:spcBef>
              <a:spcAft>
                <a:spcPts val="600"/>
              </a:spcAft>
              <a:buFontTx/>
              <a:buNone/>
              <a:defRPr sz="2200">
                <a:solidFill>
                  <a:srgbClr val="141313"/>
                </a:solidFill>
              </a:defRPr>
            </a:lvl2pPr>
            <a:lvl3pPr marL="749300" indent="-228600">
              <a:spcBef>
                <a:spcPts val="0"/>
              </a:spcBef>
              <a:spcAft>
                <a:spcPts val="600"/>
              </a:spcAft>
              <a:buFontTx/>
              <a:buNone/>
              <a:defRPr sz="2200">
                <a:solidFill>
                  <a:srgbClr val="141313"/>
                </a:solidFill>
              </a:defRPr>
            </a:lvl3pPr>
            <a:lvl4pPr marL="1028700" indent="-279400">
              <a:spcBef>
                <a:spcPts val="0"/>
              </a:spcBef>
              <a:spcAft>
                <a:spcPts val="600"/>
              </a:spcAft>
              <a:buFontTx/>
              <a:buNone/>
              <a:defRPr sz="2200">
                <a:solidFill>
                  <a:srgbClr val="141313"/>
                </a:solidFill>
              </a:defRPr>
            </a:lvl4pPr>
            <a:lvl5pPr marL="1257300" indent="-228600">
              <a:spcBef>
                <a:spcPts val="0"/>
              </a:spcBef>
              <a:spcAft>
                <a:spcPts val="600"/>
              </a:spcAft>
              <a:buFontTx/>
              <a:buNone/>
              <a:defRPr sz="2200">
                <a:solidFill>
                  <a:srgbClr val="141313"/>
                </a:solidFill>
              </a:defRPr>
            </a:lvl5pPr>
          </a:lstStyle>
          <a:p>
            <a:pPr lvl="0"/>
            <a:r>
              <a:rPr lang="en-US" dirty="0" smtClean="0"/>
              <a:t>Click to edit master text styles</a:t>
            </a:r>
          </a:p>
        </p:txBody>
      </p:sp>
      <p:sp>
        <p:nvSpPr>
          <p:cNvPr id="13" name="Subtitle 2"/>
          <p:cNvSpPr>
            <a:spLocks noGrp="1"/>
          </p:cNvSpPr>
          <p:nvPr>
            <p:ph type="subTitle" idx="1" hasCustomPrompt="1"/>
          </p:nvPr>
        </p:nvSpPr>
        <p:spPr>
          <a:xfrm>
            <a:off x="515938" y="2185740"/>
            <a:ext cx="3314700" cy="889000"/>
          </a:xfrm>
          <a:prstGeom prst="rect">
            <a:avLst/>
          </a:prstGeom>
        </p:spPr>
        <p:txBody>
          <a:bodyPr>
            <a:noAutofit/>
          </a:bodyPr>
          <a:lstStyle>
            <a:lvl1pPr marL="0" indent="0" algn="l">
              <a:buNone/>
              <a:defRPr sz="2200" b="1">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smtClean="0"/>
              <a:t>Click to edit master subtitle style</a:t>
            </a:r>
            <a:endParaRPr lang="en-US" dirty="0"/>
          </a:p>
        </p:txBody>
      </p:sp>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cxnSp>
        <p:nvCxnSpPr>
          <p:cNvPr id="10" name="Straight Connector 9"/>
          <p:cNvCxnSpPr/>
          <p:nvPr userDrawn="1"/>
        </p:nvCxnSpPr>
        <p:spPr>
          <a:xfrm>
            <a:off x="604838" y="2132012"/>
            <a:ext cx="31877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0" name="Text Placeholder 19"/>
          <p:cNvSpPr>
            <a:spLocks noGrp="1"/>
          </p:cNvSpPr>
          <p:nvPr>
            <p:ph type="body" sz="quarter" idx="14" hasCustomPrompt="1"/>
          </p:nvPr>
        </p:nvSpPr>
        <p:spPr>
          <a:xfrm>
            <a:off x="4110038" y="2185740"/>
            <a:ext cx="8120062" cy="660400"/>
          </a:xfrm>
          <a:prstGeom prst="rect">
            <a:avLst/>
          </a:prstGeom>
        </p:spPr>
        <p:txBody>
          <a:bodyPr vert="horz"/>
          <a:lstStyle>
            <a:lvl1pPr marL="0" indent="0">
              <a:buFontTx/>
              <a:buNone/>
              <a:defRPr sz="2200" b="1">
                <a:solidFill>
                  <a:srgbClr val="FFFFFE"/>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smtClean="0"/>
              <a:t>Click to edit master text styles</a:t>
            </a:r>
          </a:p>
        </p:txBody>
      </p:sp>
    </p:spTree>
    <p:extLst>
      <p:ext uri="{BB962C8B-B14F-4D97-AF65-F5344CB8AC3E}">
        <p14:creationId xmlns:p14="http://schemas.microsoft.com/office/powerpoint/2010/main" val="4151653251"/>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7_Content_PhotoLef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dirty="0" smtClean="0"/>
              <a:t>February 22, 2018</a:t>
            </a:r>
            <a:endParaRPr lang="en-US" dirty="0"/>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smtClean="0"/>
              <a:t>Emergency Medical Services for Aliens (EMSA)</a:t>
            </a:r>
            <a:endParaRPr lang="en-US" dirty="0"/>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72" y="545660"/>
            <a:ext cx="12041084" cy="1581588"/>
          </a:xfrm>
          <a:prstGeom prst="rect">
            <a:avLst/>
          </a:prstGeom>
        </p:spPr>
        <p:txBody>
          <a:bodyPr anchor="t">
            <a:noAutofit/>
          </a:bodyPr>
          <a:lstStyle>
            <a:lvl1pPr algn="l">
              <a:lnSpc>
                <a:spcPts val="5440"/>
              </a:lnSpc>
              <a:defRPr sz="5400">
                <a:solidFill>
                  <a:srgbClr val="141313"/>
                </a:solidFill>
              </a:defRPr>
            </a:lvl1pPr>
          </a:lstStyle>
          <a:p>
            <a:r>
              <a:rPr lang="en-US" dirty="0" smtClean="0"/>
              <a:t>Click to edit master title style</a:t>
            </a:r>
            <a:endParaRPr lang="en-US" dirty="0"/>
          </a:p>
        </p:txBody>
      </p:sp>
      <p:sp>
        <p:nvSpPr>
          <p:cNvPr id="18" name="Content Placeholder 17"/>
          <p:cNvSpPr>
            <a:spLocks noGrp="1"/>
          </p:cNvSpPr>
          <p:nvPr>
            <p:ph sz="quarter" idx="13" hasCustomPrompt="1"/>
          </p:nvPr>
        </p:nvSpPr>
        <p:spPr>
          <a:xfrm>
            <a:off x="510858" y="3074740"/>
            <a:ext cx="4492748" cy="4102100"/>
          </a:xfrm>
          <a:prstGeom prst="rect">
            <a:avLst/>
          </a:prstGeom>
        </p:spPr>
        <p:txBody>
          <a:bodyPr>
            <a:noAutofit/>
          </a:bodyPr>
          <a:lstStyle>
            <a:lvl1pPr marL="0" indent="0">
              <a:spcBef>
                <a:spcPts val="0"/>
              </a:spcBef>
              <a:spcAft>
                <a:spcPts val="600"/>
              </a:spcAft>
              <a:buFontTx/>
              <a:buNone/>
              <a:defRPr sz="2200">
                <a:solidFill>
                  <a:srgbClr val="141313"/>
                </a:solidFill>
              </a:defRPr>
            </a:lvl1pPr>
            <a:lvl2pPr marL="520700" indent="-292100">
              <a:spcBef>
                <a:spcPts val="0"/>
              </a:spcBef>
              <a:spcAft>
                <a:spcPts val="600"/>
              </a:spcAft>
              <a:buFontTx/>
              <a:buNone/>
              <a:defRPr sz="2200">
                <a:solidFill>
                  <a:srgbClr val="141313"/>
                </a:solidFill>
              </a:defRPr>
            </a:lvl2pPr>
            <a:lvl3pPr marL="749300" indent="-228600">
              <a:spcBef>
                <a:spcPts val="0"/>
              </a:spcBef>
              <a:spcAft>
                <a:spcPts val="600"/>
              </a:spcAft>
              <a:buFontTx/>
              <a:buNone/>
              <a:defRPr sz="2200">
                <a:solidFill>
                  <a:srgbClr val="141313"/>
                </a:solidFill>
              </a:defRPr>
            </a:lvl3pPr>
            <a:lvl4pPr marL="1028700" indent="-279400">
              <a:spcBef>
                <a:spcPts val="0"/>
              </a:spcBef>
              <a:spcAft>
                <a:spcPts val="600"/>
              </a:spcAft>
              <a:buFontTx/>
              <a:buNone/>
              <a:defRPr sz="2200">
                <a:solidFill>
                  <a:srgbClr val="141313"/>
                </a:solidFill>
              </a:defRPr>
            </a:lvl4pPr>
            <a:lvl5pPr marL="1257300" indent="-228600">
              <a:spcBef>
                <a:spcPts val="0"/>
              </a:spcBef>
              <a:spcAft>
                <a:spcPts val="600"/>
              </a:spcAft>
              <a:buFontTx/>
              <a:buNone/>
              <a:defRPr sz="2200">
                <a:solidFill>
                  <a:srgbClr val="141313"/>
                </a:solidFill>
              </a:defRPr>
            </a:lvl5pPr>
          </a:lstStyle>
          <a:p>
            <a:pPr lvl="0"/>
            <a:r>
              <a:rPr lang="en-US" dirty="0" smtClean="0"/>
              <a:t>Click to edit master text styles</a:t>
            </a:r>
          </a:p>
        </p:txBody>
      </p:sp>
      <p:sp>
        <p:nvSpPr>
          <p:cNvPr id="13" name="Subtitle 2"/>
          <p:cNvSpPr>
            <a:spLocks noGrp="1"/>
          </p:cNvSpPr>
          <p:nvPr>
            <p:ph type="subTitle" idx="1" hasCustomPrompt="1"/>
          </p:nvPr>
        </p:nvSpPr>
        <p:spPr>
          <a:xfrm>
            <a:off x="515938" y="2185740"/>
            <a:ext cx="4487668" cy="889000"/>
          </a:xfrm>
          <a:prstGeom prst="rect">
            <a:avLst/>
          </a:prstGeom>
        </p:spPr>
        <p:txBody>
          <a:bodyPr>
            <a:noAutofit/>
          </a:bodyPr>
          <a:lstStyle>
            <a:lvl1pPr marL="0" indent="0" algn="l">
              <a:buNone/>
              <a:defRPr sz="2200" b="1">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smtClean="0"/>
              <a:t>Click to edit master subtitle style</a:t>
            </a:r>
            <a:endParaRPr lang="en-US" dirty="0"/>
          </a:p>
        </p:txBody>
      </p:sp>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cxnSp>
        <p:nvCxnSpPr>
          <p:cNvPr id="10" name="Straight Connector 9"/>
          <p:cNvCxnSpPr/>
          <p:nvPr userDrawn="1"/>
        </p:nvCxnSpPr>
        <p:spPr>
          <a:xfrm flipV="1">
            <a:off x="604842" y="2130424"/>
            <a:ext cx="4360664"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0" name="Text Placeholder 19"/>
          <p:cNvSpPr>
            <a:spLocks noGrp="1"/>
          </p:cNvSpPr>
          <p:nvPr>
            <p:ph type="body" sz="quarter" idx="14" hasCustomPrompt="1"/>
          </p:nvPr>
        </p:nvSpPr>
        <p:spPr>
          <a:xfrm>
            <a:off x="5052956" y="2185740"/>
            <a:ext cx="4459032" cy="889000"/>
          </a:xfrm>
          <a:prstGeom prst="rect">
            <a:avLst/>
          </a:prstGeom>
        </p:spPr>
        <p:txBody>
          <a:bodyPr vert="horz"/>
          <a:lstStyle>
            <a:lvl1pPr marL="0" indent="0">
              <a:buFontTx/>
              <a:buNone/>
              <a:defRPr sz="2200" b="1">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smtClean="0"/>
              <a:t>Click to edit master text styles</a:t>
            </a:r>
          </a:p>
        </p:txBody>
      </p:sp>
      <p:sp>
        <p:nvSpPr>
          <p:cNvPr id="23" name="Text Placeholder 22"/>
          <p:cNvSpPr>
            <a:spLocks noGrp="1"/>
          </p:cNvSpPr>
          <p:nvPr>
            <p:ph type="body" sz="quarter" idx="15" hasCustomPrompt="1"/>
          </p:nvPr>
        </p:nvSpPr>
        <p:spPr>
          <a:xfrm>
            <a:off x="9578834" y="2185740"/>
            <a:ext cx="4475304" cy="889000"/>
          </a:xfrm>
          <a:prstGeom prst="rect">
            <a:avLst/>
          </a:prstGeom>
        </p:spPr>
        <p:txBody>
          <a:bodyPr vert="horz"/>
          <a:lstStyle>
            <a:lvl1pPr marL="0" indent="0">
              <a:buFontTx/>
              <a:buNone/>
              <a:defRPr sz="2200" b="1">
                <a:solidFill>
                  <a:srgbClr val="141313"/>
                </a:solidFill>
              </a:defRPr>
            </a:lvl1pPr>
            <a:lvl2pPr marL="0" indent="0">
              <a:buFontTx/>
              <a:buNone/>
              <a:defRPr sz="2200" b="1">
                <a:solidFill>
                  <a:srgbClr val="141313"/>
                </a:solidFill>
              </a:defRPr>
            </a:lvl2pPr>
            <a:lvl3pPr marL="0" indent="0">
              <a:buFontTx/>
              <a:buNone/>
              <a:defRPr sz="2200" b="1">
                <a:solidFill>
                  <a:srgbClr val="141313"/>
                </a:solidFill>
              </a:defRPr>
            </a:lvl3pPr>
            <a:lvl4pPr marL="0" indent="0">
              <a:buFontTx/>
              <a:buNone/>
              <a:defRPr sz="2200" b="1">
                <a:solidFill>
                  <a:srgbClr val="141313"/>
                </a:solidFill>
              </a:defRPr>
            </a:lvl4pPr>
            <a:lvl5pPr marL="0" indent="0">
              <a:buFontTx/>
              <a:buNone/>
              <a:defRPr sz="2200" b="1">
                <a:solidFill>
                  <a:srgbClr val="141313"/>
                </a:solidFill>
              </a:defRPr>
            </a:lvl5pPr>
          </a:lstStyle>
          <a:p>
            <a:pPr lvl="0"/>
            <a:r>
              <a:rPr lang="en-US" dirty="0" smtClean="0"/>
              <a:t>Click to edit master text styles</a:t>
            </a:r>
          </a:p>
        </p:txBody>
      </p:sp>
      <p:sp>
        <p:nvSpPr>
          <p:cNvPr id="27" name="Text Placeholder 26"/>
          <p:cNvSpPr>
            <a:spLocks noGrp="1"/>
          </p:cNvSpPr>
          <p:nvPr>
            <p:ph type="body" sz="quarter" idx="16" hasCustomPrompt="1"/>
          </p:nvPr>
        </p:nvSpPr>
        <p:spPr>
          <a:xfrm>
            <a:off x="5052956" y="3074740"/>
            <a:ext cx="4459032" cy="4102100"/>
          </a:xfrm>
          <a:prstGeom prst="rect">
            <a:avLst/>
          </a:prstGeom>
        </p:spPr>
        <p:txBody>
          <a:bodyPr vert="horz"/>
          <a:lstStyle>
            <a:lvl1pPr marL="0" indent="0">
              <a:buFontTx/>
              <a:buNone/>
              <a:defRPr sz="2200">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smtClean="0"/>
              <a:t>Click to edit master text styles</a:t>
            </a:r>
          </a:p>
        </p:txBody>
      </p:sp>
      <p:sp>
        <p:nvSpPr>
          <p:cNvPr id="29" name="Text Placeholder 28"/>
          <p:cNvSpPr>
            <a:spLocks noGrp="1"/>
          </p:cNvSpPr>
          <p:nvPr>
            <p:ph type="body" sz="quarter" idx="17" hasCustomPrompt="1"/>
          </p:nvPr>
        </p:nvSpPr>
        <p:spPr>
          <a:xfrm>
            <a:off x="9578832" y="3074740"/>
            <a:ext cx="4475305" cy="4102100"/>
          </a:xfrm>
          <a:prstGeom prst="rect">
            <a:avLst/>
          </a:prstGeom>
        </p:spPr>
        <p:txBody>
          <a:bodyPr vert="horz"/>
          <a:lstStyle>
            <a:lvl1pPr marL="0" indent="0">
              <a:buFontTx/>
              <a:buNone/>
              <a:defRPr sz="2200">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smtClean="0"/>
              <a:t>Click to edit master text styles</a:t>
            </a:r>
          </a:p>
        </p:txBody>
      </p:sp>
      <p:cxnSp>
        <p:nvCxnSpPr>
          <p:cNvPr id="17" name="Straight Connector 16"/>
          <p:cNvCxnSpPr/>
          <p:nvPr userDrawn="1"/>
        </p:nvCxnSpPr>
        <p:spPr>
          <a:xfrm flipV="1">
            <a:off x="5151324" y="2128836"/>
            <a:ext cx="4360664"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userDrawn="1"/>
        </p:nvCxnSpPr>
        <p:spPr>
          <a:xfrm flipV="1">
            <a:off x="9693474" y="2127248"/>
            <a:ext cx="4360664"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84008365"/>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10_Content_PhotoLef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dirty="0" smtClean="0"/>
              <a:t>February 22, 2018</a:t>
            </a:r>
            <a:endParaRPr lang="en-US" dirty="0"/>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smtClean="0"/>
              <a:t>Emergency Medical Services for Aliens (EMSA)</a:t>
            </a:r>
            <a:endParaRPr lang="en-US" dirty="0"/>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72" y="545660"/>
            <a:ext cx="12041084" cy="1581588"/>
          </a:xfrm>
          <a:prstGeom prst="rect">
            <a:avLst/>
          </a:prstGeom>
        </p:spPr>
        <p:txBody>
          <a:bodyPr anchor="t">
            <a:noAutofit/>
          </a:bodyPr>
          <a:lstStyle>
            <a:lvl1pPr algn="l">
              <a:lnSpc>
                <a:spcPts val="5440"/>
              </a:lnSpc>
              <a:defRPr sz="5400">
                <a:solidFill>
                  <a:srgbClr val="141313"/>
                </a:solidFill>
              </a:defRPr>
            </a:lvl1pPr>
          </a:lstStyle>
          <a:p>
            <a:r>
              <a:rPr lang="en-US" dirty="0" smtClean="0"/>
              <a:t>Click to edit master title style</a:t>
            </a:r>
            <a:endParaRPr lang="en-US" dirty="0"/>
          </a:p>
        </p:txBody>
      </p:sp>
      <p:sp>
        <p:nvSpPr>
          <p:cNvPr id="18" name="Content Placeholder 17"/>
          <p:cNvSpPr>
            <a:spLocks noGrp="1"/>
          </p:cNvSpPr>
          <p:nvPr>
            <p:ph sz="quarter" idx="13" hasCustomPrompt="1"/>
          </p:nvPr>
        </p:nvSpPr>
        <p:spPr>
          <a:xfrm>
            <a:off x="510858" y="3074740"/>
            <a:ext cx="4492748" cy="4102100"/>
          </a:xfrm>
          <a:prstGeom prst="rect">
            <a:avLst/>
          </a:prstGeom>
        </p:spPr>
        <p:txBody>
          <a:bodyPr>
            <a:noAutofit/>
          </a:bodyPr>
          <a:lstStyle>
            <a:lvl1pPr marL="0" indent="0">
              <a:spcBef>
                <a:spcPts val="0"/>
              </a:spcBef>
              <a:spcAft>
                <a:spcPts val="600"/>
              </a:spcAft>
              <a:buFontTx/>
              <a:buNone/>
              <a:defRPr sz="2200">
                <a:solidFill>
                  <a:srgbClr val="141313"/>
                </a:solidFill>
              </a:defRPr>
            </a:lvl1pPr>
            <a:lvl2pPr marL="520700" indent="-292100">
              <a:spcBef>
                <a:spcPts val="0"/>
              </a:spcBef>
              <a:spcAft>
                <a:spcPts val="600"/>
              </a:spcAft>
              <a:buFontTx/>
              <a:buNone/>
              <a:defRPr sz="2200">
                <a:solidFill>
                  <a:srgbClr val="141313"/>
                </a:solidFill>
              </a:defRPr>
            </a:lvl2pPr>
            <a:lvl3pPr marL="749300" indent="-228600">
              <a:spcBef>
                <a:spcPts val="0"/>
              </a:spcBef>
              <a:spcAft>
                <a:spcPts val="600"/>
              </a:spcAft>
              <a:buFontTx/>
              <a:buNone/>
              <a:defRPr sz="2200">
                <a:solidFill>
                  <a:srgbClr val="141313"/>
                </a:solidFill>
              </a:defRPr>
            </a:lvl3pPr>
            <a:lvl4pPr marL="1028700" indent="-279400">
              <a:spcBef>
                <a:spcPts val="0"/>
              </a:spcBef>
              <a:spcAft>
                <a:spcPts val="600"/>
              </a:spcAft>
              <a:buFontTx/>
              <a:buNone/>
              <a:defRPr sz="2200">
                <a:solidFill>
                  <a:srgbClr val="141313"/>
                </a:solidFill>
              </a:defRPr>
            </a:lvl4pPr>
            <a:lvl5pPr marL="1257300" indent="-228600">
              <a:spcBef>
                <a:spcPts val="0"/>
              </a:spcBef>
              <a:spcAft>
                <a:spcPts val="600"/>
              </a:spcAft>
              <a:buFontTx/>
              <a:buNone/>
              <a:defRPr sz="2200">
                <a:solidFill>
                  <a:srgbClr val="141313"/>
                </a:solidFill>
              </a:defRPr>
            </a:lvl5pPr>
          </a:lstStyle>
          <a:p>
            <a:pPr lvl="0"/>
            <a:r>
              <a:rPr lang="en-US" dirty="0" smtClean="0"/>
              <a:t>Click to edit master text styles</a:t>
            </a:r>
          </a:p>
        </p:txBody>
      </p:sp>
      <p:sp>
        <p:nvSpPr>
          <p:cNvPr id="13" name="Subtitle 2"/>
          <p:cNvSpPr>
            <a:spLocks noGrp="1"/>
          </p:cNvSpPr>
          <p:nvPr>
            <p:ph type="subTitle" idx="1" hasCustomPrompt="1"/>
          </p:nvPr>
        </p:nvSpPr>
        <p:spPr>
          <a:xfrm>
            <a:off x="515938" y="2185740"/>
            <a:ext cx="4487668" cy="889000"/>
          </a:xfrm>
          <a:prstGeom prst="rect">
            <a:avLst/>
          </a:prstGeom>
        </p:spPr>
        <p:txBody>
          <a:bodyPr>
            <a:noAutofit/>
          </a:bodyPr>
          <a:lstStyle>
            <a:lvl1pPr marL="0" indent="0" algn="l">
              <a:buNone/>
              <a:defRPr sz="2200" b="1">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smtClean="0"/>
              <a:t>Click to edit master subtitle style</a:t>
            </a:r>
            <a:endParaRPr lang="en-US" dirty="0"/>
          </a:p>
        </p:txBody>
      </p:sp>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cxnSp>
        <p:nvCxnSpPr>
          <p:cNvPr id="10" name="Straight Connector 9"/>
          <p:cNvCxnSpPr/>
          <p:nvPr userDrawn="1"/>
        </p:nvCxnSpPr>
        <p:spPr>
          <a:xfrm flipV="1">
            <a:off x="604842" y="2130424"/>
            <a:ext cx="4360664"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0" name="Text Placeholder 19"/>
          <p:cNvSpPr>
            <a:spLocks noGrp="1"/>
          </p:cNvSpPr>
          <p:nvPr>
            <p:ph type="body" sz="quarter" idx="14" hasCustomPrompt="1"/>
          </p:nvPr>
        </p:nvSpPr>
        <p:spPr>
          <a:xfrm>
            <a:off x="5052956" y="2185740"/>
            <a:ext cx="4459032" cy="889000"/>
          </a:xfrm>
          <a:prstGeom prst="rect">
            <a:avLst/>
          </a:prstGeom>
        </p:spPr>
        <p:txBody>
          <a:bodyPr vert="horz"/>
          <a:lstStyle>
            <a:lvl1pPr marL="0" indent="0">
              <a:buFontTx/>
              <a:buNone/>
              <a:defRPr sz="2200" b="1">
                <a:solidFill>
                  <a:schemeClr val="accent1"/>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smtClean="0"/>
              <a:t>Click to edit master text styles</a:t>
            </a:r>
          </a:p>
        </p:txBody>
      </p:sp>
      <p:sp>
        <p:nvSpPr>
          <p:cNvPr id="23" name="Text Placeholder 22"/>
          <p:cNvSpPr>
            <a:spLocks noGrp="1"/>
          </p:cNvSpPr>
          <p:nvPr>
            <p:ph type="body" sz="quarter" idx="15" hasCustomPrompt="1"/>
          </p:nvPr>
        </p:nvSpPr>
        <p:spPr>
          <a:xfrm>
            <a:off x="9578834" y="2185740"/>
            <a:ext cx="4475304" cy="889000"/>
          </a:xfrm>
          <a:prstGeom prst="rect">
            <a:avLst/>
          </a:prstGeom>
        </p:spPr>
        <p:txBody>
          <a:bodyPr vert="horz"/>
          <a:lstStyle>
            <a:lvl1pPr marL="0" indent="0">
              <a:buFontTx/>
              <a:buNone/>
              <a:defRPr sz="2200" b="1">
                <a:solidFill>
                  <a:schemeClr val="accent4"/>
                </a:solidFill>
              </a:defRPr>
            </a:lvl1pPr>
            <a:lvl2pPr marL="0" indent="0">
              <a:buFontTx/>
              <a:buNone/>
              <a:defRPr sz="2200" b="1">
                <a:solidFill>
                  <a:srgbClr val="141313"/>
                </a:solidFill>
              </a:defRPr>
            </a:lvl2pPr>
            <a:lvl3pPr marL="0" indent="0">
              <a:buFontTx/>
              <a:buNone/>
              <a:defRPr sz="2200" b="1">
                <a:solidFill>
                  <a:srgbClr val="141313"/>
                </a:solidFill>
              </a:defRPr>
            </a:lvl3pPr>
            <a:lvl4pPr marL="0" indent="0">
              <a:buFontTx/>
              <a:buNone/>
              <a:defRPr sz="2200" b="1">
                <a:solidFill>
                  <a:srgbClr val="141313"/>
                </a:solidFill>
              </a:defRPr>
            </a:lvl4pPr>
            <a:lvl5pPr marL="0" indent="0">
              <a:buFontTx/>
              <a:buNone/>
              <a:defRPr sz="2200" b="1">
                <a:solidFill>
                  <a:srgbClr val="141313"/>
                </a:solidFill>
              </a:defRPr>
            </a:lvl5pPr>
          </a:lstStyle>
          <a:p>
            <a:pPr lvl="0"/>
            <a:r>
              <a:rPr lang="en-US" dirty="0" smtClean="0"/>
              <a:t>Click to edit master text styles</a:t>
            </a:r>
          </a:p>
        </p:txBody>
      </p:sp>
      <p:sp>
        <p:nvSpPr>
          <p:cNvPr id="27" name="Text Placeholder 26"/>
          <p:cNvSpPr>
            <a:spLocks noGrp="1"/>
          </p:cNvSpPr>
          <p:nvPr>
            <p:ph type="body" sz="quarter" idx="16" hasCustomPrompt="1"/>
          </p:nvPr>
        </p:nvSpPr>
        <p:spPr>
          <a:xfrm>
            <a:off x="5052956" y="3074740"/>
            <a:ext cx="4459032" cy="4102100"/>
          </a:xfrm>
          <a:prstGeom prst="rect">
            <a:avLst/>
          </a:prstGeom>
        </p:spPr>
        <p:txBody>
          <a:bodyPr vert="horz"/>
          <a:lstStyle>
            <a:lvl1pPr marL="0" indent="0">
              <a:buFontTx/>
              <a:buNone/>
              <a:defRPr sz="2200">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smtClean="0"/>
              <a:t>Click to edit master text styles</a:t>
            </a:r>
          </a:p>
        </p:txBody>
      </p:sp>
      <p:sp>
        <p:nvSpPr>
          <p:cNvPr id="29" name="Text Placeholder 28"/>
          <p:cNvSpPr>
            <a:spLocks noGrp="1"/>
          </p:cNvSpPr>
          <p:nvPr>
            <p:ph type="body" sz="quarter" idx="17" hasCustomPrompt="1"/>
          </p:nvPr>
        </p:nvSpPr>
        <p:spPr>
          <a:xfrm>
            <a:off x="9578832" y="3074740"/>
            <a:ext cx="4475305" cy="4102100"/>
          </a:xfrm>
          <a:prstGeom prst="rect">
            <a:avLst/>
          </a:prstGeom>
        </p:spPr>
        <p:txBody>
          <a:bodyPr vert="horz"/>
          <a:lstStyle>
            <a:lvl1pPr marL="0" indent="0">
              <a:buFontTx/>
              <a:buNone/>
              <a:defRPr sz="2200">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smtClean="0"/>
              <a:t>Click to edit master text styles</a:t>
            </a:r>
          </a:p>
        </p:txBody>
      </p:sp>
      <p:cxnSp>
        <p:nvCxnSpPr>
          <p:cNvPr id="17" name="Straight Connector 16"/>
          <p:cNvCxnSpPr/>
          <p:nvPr userDrawn="1"/>
        </p:nvCxnSpPr>
        <p:spPr>
          <a:xfrm flipV="1">
            <a:off x="5151324" y="2128836"/>
            <a:ext cx="4360664"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userDrawn="1"/>
        </p:nvCxnSpPr>
        <p:spPr>
          <a:xfrm flipV="1">
            <a:off x="9693474" y="2127248"/>
            <a:ext cx="4360664"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179360791"/>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3_Content_PhotoLef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dirty="0" smtClean="0"/>
              <a:t>February 22, 2018</a:t>
            </a:r>
            <a:endParaRPr lang="en-US" dirty="0"/>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smtClean="0"/>
              <a:t>Emergency Medical Services for Aliens (EMSA)</a:t>
            </a:r>
            <a:endParaRPr lang="en-US" dirty="0"/>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72" y="545660"/>
            <a:ext cx="12063365" cy="1584764"/>
          </a:xfrm>
          <a:prstGeom prst="rect">
            <a:avLst/>
          </a:prstGeom>
        </p:spPr>
        <p:txBody>
          <a:bodyPr anchor="t">
            <a:noAutofit/>
          </a:bodyPr>
          <a:lstStyle>
            <a:lvl1pPr algn="l">
              <a:lnSpc>
                <a:spcPts val="5440"/>
              </a:lnSpc>
              <a:defRPr sz="5400">
                <a:solidFill>
                  <a:srgbClr val="141313"/>
                </a:solidFill>
              </a:defRPr>
            </a:lvl1pPr>
          </a:lstStyle>
          <a:p>
            <a:r>
              <a:rPr lang="en-US" dirty="0" smtClean="0"/>
              <a:t>Click to edit master title style</a:t>
            </a:r>
            <a:endParaRPr lang="en-US" dirty="0"/>
          </a:p>
        </p:txBody>
      </p:sp>
      <p:sp>
        <p:nvSpPr>
          <p:cNvPr id="18" name="Content Placeholder 17"/>
          <p:cNvSpPr>
            <a:spLocks noGrp="1"/>
          </p:cNvSpPr>
          <p:nvPr>
            <p:ph sz="quarter" idx="13" hasCustomPrompt="1"/>
          </p:nvPr>
        </p:nvSpPr>
        <p:spPr>
          <a:xfrm>
            <a:off x="510858" y="3074740"/>
            <a:ext cx="3319780" cy="3230879"/>
          </a:xfrm>
          <a:prstGeom prst="rect">
            <a:avLst/>
          </a:prstGeom>
        </p:spPr>
        <p:txBody>
          <a:bodyPr>
            <a:noAutofit/>
          </a:bodyPr>
          <a:lstStyle>
            <a:lvl1pPr marL="0" indent="0">
              <a:spcBef>
                <a:spcPts val="0"/>
              </a:spcBef>
              <a:spcAft>
                <a:spcPts val="600"/>
              </a:spcAft>
              <a:buFontTx/>
              <a:buNone/>
              <a:defRPr sz="2200">
                <a:solidFill>
                  <a:srgbClr val="141313"/>
                </a:solidFill>
              </a:defRPr>
            </a:lvl1pPr>
            <a:lvl2pPr marL="520700" indent="-292100">
              <a:spcBef>
                <a:spcPts val="0"/>
              </a:spcBef>
              <a:spcAft>
                <a:spcPts val="600"/>
              </a:spcAft>
              <a:buFontTx/>
              <a:buNone/>
              <a:defRPr sz="2200">
                <a:solidFill>
                  <a:srgbClr val="141313"/>
                </a:solidFill>
              </a:defRPr>
            </a:lvl2pPr>
            <a:lvl3pPr marL="749300" indent="-228600">
              <a:spcBef>
                <a:spcPts val="0"/>
              </a:spcBef>
              <a:spcAft>
                <a:spcPts val="600"/>
              </a:spcAft>
              <a:buFontTx/>
              <a:buNone/>
              <a:defRPr sz="2200">
                <a:solidFill>
                  <a:srgbClr val="141313"/>
                </a:solidFill>
              </a:defRPr>
            </a:lvl3pPr>
            <a:lvl4pPr marL="1028700" indent="-279400">
              <a:spcBef>
                <a:spcPts val="0"/>
              </a:spcBef>
              <a:spcAft>
                <a:spcPts val="600"/>
              </a:spcAft>
              <a:buFontTx/>
              <a:buNone/>
              <a:defRPr sz="2200">
                <a:solidFill>
                  <a:srgbClr val="141313"/>
                </a:solidFill>
              </a:defRPr>
            </a:lvl4pPr>
            <a:lvl5pPr marL="1257300" indent="-228600">
              <a:spcBef>
                <a:spcPts val="0"/>
              </a:spcBef>
              <a:spcAft>
                <a:spcPts val="600"/>
              </a:spcAft>
              <a:buFontTx/>
              <a:buNone/>
              <a:defRPr sz="2200">
                <a:solidFill>
                  <a:srgbClr val="141313"/>
                </a:solidFill>
              </a:defRPr>
            </a:lvl5pPr>
          </a:lstStyle>
          <a:p>
            <a:pPr lvl="0"/>
            <a:r>
              <a:rPr lang="en-US" dirty="0" smtClean="0"/>
              <a:t>Click to edit master text styles</a:t>
            </a:r>
          </a:p>
        </p:txBody>
      </p:sp>
      <p:sp>
        <p:nvSpPr>
          <p:cNvPr id="13" name="Subtitle 2"/>
          <p:cNvSpPr>
            <a:spLocks noGrp="1"/>
          </p:cNvSpPr>
          <p:nvPr>
            <p:ph type="subTitle" idx="1" hasCustomPrompt="1"/>
          </p:nvPr>
        </p:nvSpPr>
        <p:spPr>
          <a:xfrm>
            <a:off x="515938" y="2185740"/>
            <a:ext cx="3314700" cy="889000"/>
          </a:xfrm>
          <a:prstGeom prst="rect">
            <a:avLst/>
          </a:prstGeom>
        </p:spPr>
        <p:txBody>
          <a:bodyPr>
            <a:noAutofit/>
          </a:bodyPr>
          <a:lstStyle>
            <a:lvl1pPr marL="0" indent="0" algn="l">
              <a:buNone/>
              <a:defRPr sz="2200" b="1">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smtClean="0"/>
              <a:t>Click to edit master subtitle style</a:t>
            </a:r>
            <a:endParaRPr lang="en-US" dirty="0"/>
          </a:p>
        </p:txBody>
      </p:sp>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cxnSp>
        <p:nvCxnSpPr>
          <p:cNvPr id="10" name="Straight Connector 9"/>
          <p:cNvCxnSpPr/>
          <p:nvPr userDrawn="1"/>
        </p:nvCxnSpPr>
        <p:spPr>
          <a:xfrm>
            <a:off x="604838" y="2132012"/>
            <a:ext cx="31877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userDrawn="1"/>
        </p:nvCxnSpPr>
        <p:spPr>
          <a:xfrm>
            <a:off x="4008438" y="2130424"/>
            <a:ext cx="10045700" cy="3176"/>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0" name="Text Placeholder 19"/>
          <p:cNvSpPr>
            <a:spLocks noGrp="1"/>
          </p:cNvSpPr>
          <p:nvPr>
            <p:ph type="body" sz="quarter" idx="14" hasCustomPrompt="1"/>
          </p:nvPr>
        </p:nvSpPr>
        <p:spPr>
          <a:xfrm>
            <a:off x="3932238" y="2241440"/>
            <a:ext cx="2540000" cy="1270000"/>
          </a:xfrm>
          <a:prstGeom prst="rect">
            <a:avLst/>
          </a:prstGeom>
        </p:spPr>
        <p:txBody>
          <a:bodyPr vert="horz"/>
          <a:lstStyle>
            <a:lvl1pPr marL="0" indent="0">
              <a:buFontTx/>
              <a:buNone/>
              <a:defRPr sz="1800" b="1">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smtClean="0"/>
              <a:t>Click to edit master text styles</a:t>
            </a:r>
          </a:p>
        </p:txBody>
      </p:sp>
      <p:sp>
        <p:nvSpPr>
          <p:cNvPr id="16" name="Text Placeholder 15"/>
          <p:cNvSpPr>
            <a:spLocks noGrp="1"/>
          </p:cNvSpPr>
          <p:nvPr>
            <p:ph type="body" sz="quarter" idx="15" hasCustomPrompt="1"/>
          </p:nvPr>
        </p:nvSpPr>
        <p:spPr>
          <a:xfrm>
            <a:off x="6472238" y="2241440"/>
            <a:ext cx="2540000" cy="1270000"/>
          </a:xfrm>
          <a:prstGeom prst="rect">
            <a:avLst/>
          </a:prstGeom>
        </p:spPr>
        <p:txBody>
          <a:bodyPr vert="horz"/>
          <a:lstStyle>
            <a:lvl1pPr marL="0" indent="0">
              <a:buFontTx/>
              <a:buNone/>
              <a:defRPr sz="1800" b="1">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smtClean="0"/>
              <a:t>Click to edit master text styles</a:t>
            </a:r>
          </a:p>
        </p:txBody>
      </p:sp>
      <p:sp>
        <p:nvSpPr>
          <p:cNvPr id="19" name="Text Placeholder 18"/>
          <p:cNvSpPr>
            <a:spLocks noGrp="1"/>
          </p:cNvSpPr>
          <p:nvPr>
            <p:ph type="body" sz="quarter" idx="16" hasCustomPrompt="1"/>
          </p:nvPr>
        </p:nvSpPr>
        <p:spPr>
          <a:xfrm>
            <a:off x="9012238" y="2241440"/>
            <a:ext cx="2540000" cy="1270000"/>
          </a:xfrm>
          <a:prstGeom prst="rect">
            <a:avLst/>
          </a:prstGeom>
        </p:spPr>
        <p:txBody>
          <a:bodyPr vert="horz"/>
          <a:lstStyle>
            <a:lvl1pPr marL="0" indent="0">
              <a:buFontTx/>
              <a:buNone/>
              <a:defRPr sz="1800" b="1">
                <a:solidFill>
                  <a:srgbClr val="141313"/>
                </a:solidFill>
              </a:defRPr>
            </a:lvl1pPr>
            <a:lvl2pPr marL="0" indent="0">
              <a:buFontTx/>
              <a:buNone/>
              <a:defRPr sz="2200" b="1">
                <a:solidFill>
                  <a:srgbClr val="141313"/>
                </a:solidFill>
              </a:defRPr>
            </a:lvl2pPr>
            <a:lvl3pPr marL="0" indent="0">
              <a:buFontTx/>
              <a:buNone/>
              <a:defRPr sz="2200" b="1">
                <a:solidFill>
                  <a:srgbClr val="141313"/>
                </a:solidFill>
              </a:defRPr>
            </a:lvl3pPr>
            <a:lvl4pPr marL="0" indent="0">
              <a:buFontTx/>
              <a:buNone/>
              <a:defRPr sz="2200" b="1">
                <a:solidFill>
                  <a:srgbClr val="141313"/>
                </a:solidFill>
              </a:defRPr>
            </a:lvl4pPr>
            <a:lvl5pPr marL="0" indent="0">
              <a:buFontTx/>
              <a:buNone/>
              <a:defRPr sz="2200" b="1">
                <a:solidFill>
                  <a:srgbClr val="141313"/>
                </a:solidFill>
              </a:defRPr>
            </a:lvl5pPr>
          </a:lstStyle>
          <a:p>
            <a:pPr lvl="0"/>
            <a:r>
              <a:rPr lang="en-US" dirty="0" smtClean="0"/>
              <a:t>Click to edit master text styles</a:t>
            </a:r>
          </a:p>
        </p:txBody>
      </p:sp>
      <p:sp>
        <p:nvSpPr>
          <p:cNvPr id="22" name="Text Placeholder 21"/>
          <p:cNvSpPr>
            <a:spLocks noGrp="1"/>
          </p:cNvSpPr>
          <p:nvPr>
            <p:ph type="body" sz="quarter" idx="17" hasCustomPrompt="1"/>
          </p:nvPr>
        </p:nvSpPr>
        <p:spPr>
          <a:xfrm>
            <a:off x="11552238" y="2241440"/>
            <a:ext cx="2626042" cy="1270000"/>
          </a:xfrm>
          <a:prstGeom prst="rect">
            <a:avLst/>
          </a:prstGeom>
        </p:spPr>
        <p:txBody>
          <a:bodyPr vert="horz"/>
          <a:lstStyle>
            <a:lvl1pPr marL="0" indent="0">
              <a:buFontTx/>
              <a:buNone/>
              <a:defRPr sz="1800" b="1">
                <a:solidFill>
                  <a:srgbClr val="141313"/>
                </a:solidFill>
              </a:defRPr>
            </a:lvl1pPr>
            <a:lvl2pPr marL="0" indent="0">
              <a:buFontTx/>
              <a:buNone/>
              <a:defRPr sz="2200" b="1">
                <a:solidFill>
                  <a:srgbClr val="141313"/>
                </a:solidFill>
              </a:defRPr>
            </a:lvl2pPr>
            <a:lvl3pPr marL="0" indent="0">
              <a:buFontTx/>
              <a:buNone/>
              <a:defRPr sz="2200" b="1">
                <a:solidFill>
                  <a:srgbClr val="141313"/>
                </a:solidFill>
              </a:defRPr>
            </a:lvl3pPr>
            <a:lvl4pPr marL="0" indent="0">
              <a:buFontTx/>
              <a:buNone/>
              <a:defRPr sz="2200" b="1">
                <a:solidFill>
                  <a:srgbClr val="141313"/>
                </a:solidFill>
              </a:defRPr>
            </a:lvl4pPr>
            <a:lvl5pPr marL="0" indent="0">
              <a:buFontTx/>
              <a:buNone/>
              <a:defRPr sz="2200" b="1">
                <a:solidFill>
                  <a:srgbClr val="141313"/>
                </a:solidFill>
              </a:defRPr>
            </a:lvl5pPr>
          </a:lstStyle>
          <a:p>
            <a:pPr lvl="0"/>
            <a:r>
              <a:rPr lang="en-US" dirty="0" smtClean="0"/>
              <a:t>Click to edit master text styles</a:t>
            </a:r>
          </a:p>
        </p:txBody>
      </p:sp>
    </p:spTree>
    <p:extLst>
      <p:ext uri="{BB962C8B-B14F-4D97-AF65-F5344CB8AC3E}">
        <p14:creationId xmlns:p14="http://schemas.microsoft.com/office/powerpoint/2010/main" val="653503363"/>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8_Content_PhotoLef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dirty="0" smtClean="0"/>
              <a:t>February 22, 2018</a:t>
            </a:r>
            <a:endParaRPr lang="en-US" dirty="0"/>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smtClean="0"/>
              <a:t>Emergency Medical Services for Aliens (EMSA)</a:t>
            </a:r>
            <a:endParaRPr lang="en-US" dirty="0"/>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72" y="545660"/>
            <a:ext cx="12063365" cy="1586352"/>
          </a:xfrm>
          <a:prstGeom prst="rect">
            <a:avLst/>
          </a:prstGeom>
        </p:spPr>
        <p:txBody>
          <a:bodyPr anchor="t">
            <a:noAutofit/>
          </a:bodyPr>
          <a:lstStyle>
            <a:lvl1pPr algn="l">
              <a:lnSpc>
                <a:spcPts val="5440"/>
              </a:lnSpc>
              <a:defRPr sz="5400">
                <a:solidFill>
                  <a:srgbClr val="141313"/>
                </a:solidFill>
              </a:defRPr>
            </a:lvl1pPr>
          </a:lstStyle>
          <a:p>
            <a:r>
              <a:rPr lang="en-US" dirty="0" smtClean="0"/>
              <a:t>Click to edit master title style</a:t>
            </a:r>
            <a:endParaRPr lang="en-US" dirty="0"/>
          </a:p>
        </p:txBody>
      </p:sp>
      <p:sp>
        <p:nvSpPr>
          <p:cNvPr id="18" name="Content Placeholder 17"/>
          <p:cNvSpPr>
            <a:spLocks noGrp="1"/>
          </p:cNvSpPr>
          <p:nvPr>
            <p:ph sz="quarter" idx="13" hasCustomPrompt="1"/>
          </p:nvPr>
        </p:nvSpPr>
        <p:spPr>
          <a:xfrm>
            <a:off x="510858" y="5786300"/>
            <a:ext cx="6697980" cy="1785621"/>
          </a:xfrm>
          <a:prstGeom prst="rect">
            <a:avLst/>
          </a:prstGeom>
        </p:spPr>
        <p:txBody>
          <a:bodyPr>
            <a:noAutofit/>
          </a:bodyPr>
          <a:lstStyle>
            <a:lvl1pPr marL="0" indent="0">
              <a:spcBef>
                <a:spcPts val="0"/>
              </a:spcBef>
              <a:spcAft>
                <a:spcPts val="600"/>
              </a:spcAft>
              <a:buFontTx/>
              <a:buNone/>
              <a:defRPr sz="2200">
                <a:solidFill>
                  <a:srgbClr val="141313"/>
                </a:solidFill>
              </a:defRPr>
            </a:lvl1pPr>
            <a:lvl2pPr marL="520700" indent="-292100">
              <a:spcBef>
                <a:spcPts val="0"/>
              </a:spcBef>
              <a:spcAft>
                <a:spcPts val="600"/>
              </a:spcAft>
              <a:buFontTx/>
              <a:buNone/>
              <a:defRPr sz="2200">
                <a:solidFill>
                  <a:srgbClr val="141313"/>
                </a:solidFill>
              </a:defRPr>
            </a:lvl2pPr>
            <a:lvl3pPr marL="749300" indent="-228600">
              <a:spcBef>
                <a:spcPts val="0"/>
              </a:spcBef>
              <a:spcAft>
                <a:spcPts val="600"/>
              </a:spcAft>
              <a:buFontTx/>
              <a:buNone/>
              <a:defRPr sz="2200">
                <a:solidFill>
                  <a:srgbClr val="141313"/>
                </a:solidFill>
              </a:defRPr>
            </a:lvl3pPr>
            <a:lvl4pPr marL="1028700" indent="-279400">
              <a:spcBef>
                <a:spcPts val="0"/>
              </a:spcBef>
              <a:spcAft>
                <a:spcPts val="600"/>
              </a:spcAft>
              <a:buFontTx/>
              <a:buNone/>
              <a:defRPr sz="2200">
                <a:solidFill>
                  <a:srgbClr val="141313"/>
                </a:solidFill>
              </a:defRPr>
            </a:lvl4pPr>
            <a:lvl5pPr marL="1257300" indent="-228600">
              <a:spcBef>
                <a:spcPts val="0"/>
              </a:spcBef>
              <a:spcAft>
                <a:spcPts val="600"/>
              </a:spcAft>
              <a:buFontTx/>
              <a:buNone/>
              <a:defRPr sz="2200">
                <a:solidFill>
                  <a:srgbClr val="141313"/>
                </a:solidFill>
              </a:defRPr>
            </a:lvl5pPr>
          </a:lstStyle>
          <a:p>
            <a:pPr lvl="0"/>
            <a:r>
              <a:rPr lang="en-US" dirty="0" smtClean="0"/>
              <a:t>Click to edit master text styles</a:t>
            </a:r>
          </a:p>
        </p:txBody>
      </p:sp>
      <p:sp>
        <p:nvSpPr>
          <p:cNvPr id="13" name="Subtitle 2"/>
          <p:cNvSpPr>
            <a:spLocks noGrp="1"/>
          </p:cNvSpPr>
          <p:nvPr>
            <p:ph type="subTitle" idx="1" hasCustomPrompt="1"/>
          </p:nvPr>
        </p:nvSpPr>
        <p:spPr>
          <a:xfrm>
            <a:off x="515938" y="2185740"/>
            <a:ext cx="13538201" cy="889000"/>
          </a:xfrm>
          <a:prstGeom prst="rect">
            <a:avLst/>
          </a:prstGeom>
        </p:spPr>
        <p:txBody>
          <a:bodyPr>
            <a:noAutofit/>
          </a:bodyPr>
          <a:lstStyle>
            <a:lvl1pPr marL="0" indent="0" algn="l">
              <a:buNone/>
              <a:defRPr sz="2200" b="1">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smtClean="0"/>
              <a:t>Click to edit master subtitle style</a:t>
            </a:r>
            <a:endParaRPr lang="en-US" dirty="0"/>
          </a:p>
        </p:txBody>
      </p:sp>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cxnSp>
        <p:nvCxnSpPr>
          <p:cNvPr id="10" name="Straight Connector 9"/>
          <p:cNvCxnSpPr/>
          <p:nvPr userDrawn="1"/>
        </p:nvCxnSpPr>
        <p:spPr>
          <a:xfrm>
            <a:off x="604838" y="2132012"/>
            <a:ext cx="134493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userDrawn="1"/>
        </p:nvCxnSpPr>
        <p:spPr>
          <a:xfrm>
            <a:off x="592138" y="5727700"/>
            <a:ext cx="65786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6" name="Text Placeholder 25"/>
          <p:cNvSpPr>
            <a:spLocks noGrp="1"/>
          </p:cNvSpPr>
          <p:nvPr>
            <p:ph type="body" sz="quarter" idx="14" hasCustomPrompt="1"/>
          </p:nvPr>
        </p:nvSpPr>
        <p:spPr>
          <a:xfrm>
            <a:off x="7404101" y="5786300"/>
            <a:ext cx="6650038" cy="1765300"/>
          </a:xfrm>
          <a:prstGeom prst="rect">
            <a:avLst/>
          </a:prstGeom>
        </p:spPr>
        <p:txBody>
          <a:bodyPr vert="horz"/>
          <a:lstStyle>
            <a:lvl1pPr marL="177800" indent="-177800">
              <a:tabLst/>
              <a:defRPr sz="2200">
                <a:solidFill>
                  <a:srgbClr val="141313"/>
                </a:solidFill>
              </a:defRPr>
            </a:lvl1pPr>
            <a:lvl2pPr marL="457200" indent="-279400">
              <a:defRPr sz="2200">
                <a:solidFill>
                  <a:srgbClr val="141313"/>
                </a:solidFill>
              </a:defRPr>
            </a:lvl2pPr>
            <a:lvl3pPr>
              <a:defRPr sz="2200">
                <a:solidFill>
                  <a:srgbClr val="141313"/>
                </a:solidFill>
              </a:defRPr>
            </a:lvl3pPr>
            <a:lvl4pPr>
              <a:defRPr sz="2200">
                <a:solidFill>
                  <a:srgbClr val="141313"/>
                </a:solidFill>
              </a:defRPr>
            </a:lvl4pPr>
            <a:lvl5pPr>
              <a:defRPr sz="2200">
                <a:solidFill>
                  <a:srgbClr val="141313"/>
                </a:solidFill>
              </a:defRPr>
            </a:lvl5pPr>
          </a:lstStyle>
          <a:p>
            <a:pPr lvl="0"/>
            <a:r>
              <a:rPr lang="en-US" dirty="0" smtClean="0"/>
              <a:t>Click to edit master text styles</a:t>
            </a:r>
          </a:p>
          <a:p>
            <a:pPr lvl="1"/>
            <a:r>
              <a:rPr lang="en-US" dirty="0" smtClean="0"/>
              <a:t>Second level</a:t>
            </a:r>
          </a:p>
        </p:txBody>
      </p:sp>
      <p:cxnSp>
        <p:nvCxnSpPr>
          <p:cNvPr id="27" name="Straight Connector 26"/>
          <p:cNvCxnSpPr/>
          <p:nvPr userDrawn="1"/>
        </p:nvCxnSpPr>
        <p:spPr>
          <a:xfrm>
            <a:off x="7404100" y="5726112"/>
            <a:ext cx="6650038" cy="3176"/>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118931097"/>
      </p:ext>
    </p:extLst>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BackCover">
    <p:spTree>
      <p:nvGrpSpPr>
        <p:cNvPr id="1" name=""/>
        <p:cNvGrpSpPr/>
        <p:nvPr/>
      </p:nvGrpSpPr>
      <p:grpSpPr>
        <a:xfrm>
          <a:off x="0" y="0"/>
          <a:ext cx="0" cy="0"/>
          <a:chOff x="0" y="0"/>
          <a:chExt cx="0" cy="0"/>
        </a:xfrm>
      </p:grpSpPr>
      <p:pic>
        <p:nvPicPr>
          <p:cNvPr id="5" name="Picture 4" descr="conduent_logo_black.eps"/>
          <p:cNvPicPr>
            <a:picLocks noChangeAspect="1"/>
          </p:cNvPicPr>
          <p:nvPr userDrawn="1"/>
        </p:nvPicPr>
        <p:blipFill>
          <a:blip r:embed="rId2"/>
          <a:stretch>
            <a:fillRect/>
          </a:stretch>
        </p:blipFill>
        <p:spPr>
          <a:xfrm>
            <a:off x="4912307" y="3204604"/>
            <a:ext cx="4845910" cy="1249899"/>
          </a:xfrm>
          <a:prstGeom prst="rect">
            <a:avLst/>
          </a:prstGeom>
        </p:spPr>
      </p:pic>
      <p:sp>
        <p:nvSpPr>
          <p:cNvPr id="9" name="TextBox 8"/>
          <p:cNvSpPr txBox="1"/>
          <p:nvPr userDrawn="1"/>
        </p:nvSpPr>
        <p:spPr>
          <a:xfrm>
            <a:off x="2256415" y="7627621"/>
            <a:ext cx="10121900" cy="230832"/>
          </a:xfrm>
          <a:prstGeom prst="rect">
            <a:avLst/>
          </a:prstGeom>
          <a:noFill/>
        </p:spPr>
        <p:txBody>
          <a:bodyPr wrap="square" rtlCol="0">
            <a:spAutoFit/>
          </a:bodyPr>
          <a:lstStyle/>
          <a:p>
            <a:r>
              <a:rPr lang="en-US" sz="900" dirty="0" smtClean="0">
                <a:solidFill>
                  <a:srgbClr val="141313"/>
                </a:solidFill>
              </a:rPr>
              <a:t>© 2017 Conduent Business Services, LLC. All rights reserved. Conduent and Conduent Agile Star are trademarks of Conduent Business Services, LLC in the United States and/or other countries.</a:t>
            </a:r>
            <a:endParaRPr lang="en-US" sz="900" dirty="0">
              <a:solidFill>
                <a:srgbClr val="141313"/>
              </a:solidFill>
              <a:cs typeface="Arial"/>
            </a:endParaRPr>
          </a:p>
        </p:txBody>
      </p:sp>
      <p:sp>
        <p:nvSpPr>
          <p:cNvPr id="4" name="Rectangle 3"/>
          <p:cNvSpPr/>
          <p:nvPr userDrawn="1"/>
        </p:nvSpPr>
        <p:spPr>
          <a:xfrm>
            <a:off x="12432916" y="233938"/>
            <a:ext cx="1815918" cy="80207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smtClean="0">
              <a:solidFill>
                <a:srgbClr val="FFFFFE"/>
              </a:solidFill>
            </a:endParaRPr>
          </a:p>
        </p:txBody>
      </p:sp>
    </p:spTree>
    <p:extLst>
      <p:ext uri="{BB962C8B-B14F-4D97-AF65-F5344CB8AC3E}">
        <p14:creationId xmlns:p14="http://schemas.microsoft.com/office/powerpoint/2010/main" val="387747329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over_Option3">
    <p:spTree>
      <p:nvGrpSpPr>
        <p:cNvPr id="1" name=""/>
        <p:cNvGrpSpPr/>
        <p:nvPr/>
      </p:nvGrpSpPr>
      <p:grpSpPr>
        <a:xfrm>
          <a:off x="0" y="0"/>
          <a:ext cx="0" cy="0"/>
          <a:chOff x="0" y="0"/>
          <a:chExt cx="0" cy="0"/>
        </a:xfrm>
      </p:grpSpPr>
      <p:sp>
        <p:nvSpPr>
          <p:cNvPr id="9" name="Rectangle 8"/>
          <p:cNvSpPr/>
          <p:nvPr userDrawn="1"/>
        </p:nvSpPr>
        <p:spPr>
          <a:xfrm>
            <a:off x="0" y="5486400"/>
            <a:ext cx="14630400" cy="2743200"/>
          </a:xfrm>
          <a:prstGeom prst="rect">
            <a:avLst/>
          </a:prstGeom>
          <a:solidFill>
            <a:srgbClr val="27446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Content Placeholder 17"/>
          <p:cNvSpPr>
            <a:spLocks noGrp="1"/>
          </p:cNvSpPr>
          <p:nvPr>
            <p:ph sz="quarter" idx="14" hasCustomPrompt="1"/>
          </p:nvPr>
        </p:nvSpPr>
        <p:spPr>
          <a:xfrm>
            <a:off x="8854050" y="7170957"/>
            <a:ext cx="5303770" cy="723900"/>
          </a:xfrm>
          <a:prstGeom prst="rect">
            <a:avLst/>
          </a:prstGeom>
        </p:spPr>
        <p:txBody>
          <a:bodyPr anchor="t">
            <a:noAutofit/>
          </a:bodyPr>
          <a:lstStyle>
            <a:lvl1pPr marL="228600" indent="-228600" algn="r">
              <a:spcBef>
                <a:spcPts val="0"/>
              </a:spcBef>
              <a:spcAft>
                <a:spcPts val="400"/>
              </a:spcAft>
              <a:buFontTx/>
              <a:buNone/>
              <a:defRPr sz="1600" b="1">
                <a:solidFill>
                  <a:srgbClr val="FFFFFE"/>
                </a:solidFill>
              </a:defRPr>
            </a:lvl1pPr>
            <a:lvl2pPr marL="0" indent="0" algn="r">
              <a:spcBef>
                <a:spcPts val="0"/>
              </a:spcBef>
              <a:spcAft>
                <a:spcPts val="400"/>
              </a:spcAft>
              <a:buFontTx/>
              <a:buNone/>
              <a:defRPr sz="1600" b="1">
                <a:solidFill>
                  <a:schemeClr val="bg1"/>
                </a:solidFill>
              </a:defRPr>
            </a:lvl2pPr>
            <a:lvl3pPr marL="749300" indent="-228600">
              <a:spcBef>
                <a:spcPts val="0"/>
              </a:spcBef>
              <a:spcAft>
                <a:spcPts val="600"/>
              </a:spcAft>
              <a:buFontTx/>
              <a:buNone/>
              <a:defRPr sz="2200"/>
            </a:lvl3pPr>
            <a:lvl4pPr marL="1028700" indent="-279400">
              <a:spcBef>
                <a:spcPts val="0"/>
              </a:spcBef>
              <a:spcAft>
                <a:spcPts val="600"/>
              </a:spcAft>
              <a:buFontTx/>
              <a:buNone/>
              <a:defRPr sz="2200"/>
            </a:lvl4pPr>
            <a:lvl5pPr marL="1257300" indent="-228600">
              <a:spcBef>
                <a:spcPts val="0"/>
              </a:spcBef>
              <a:spcAft>
                <a:spcPts val="600"/>
              </a:spcAft>
              <a:buFontTx/>
              <a:buNone/>
              <a:defRPr sz="2200"/>
            </a:lvl5pPr>
          </a:lstStyle>
          <a:p>
            <a:pPr lvl="0"/>
            <a:r>
              <a:rPr lang="en-US" dirty="0" smtClean="0"/>
              <a:t>Click to edit master text styles</a:t>
            </a:r>
          </a:p>
        </p:txBody>
      </p:sp>
      <p:sp>
        <p:nvSpPr>
          <p:cNvPr id="10" name="Picture Placeholder 9"/>
          <p:cNvSpPr>
            <a:spLocks noGrp="1"/>
          </p:cNvSpPr>
          <p:nvPr>
            <p:ph type="pic" sz="quarter" idx="13"/>
          </p:nvPr>
        </p:nvSpPr>
        <p:spPr>
          <a:xfrm>
            <a:off x="0" y="0"/>
            <a:ext cx="14630400" cy="5486400"/>
          </a:xfrm>
          <a:prstGeom prst="rect">
            <a:avLst/>
          </a:prstGeom>
          <a:solidFill>
            <a:srgbClr val="AAAFB9"/>
          </a:solidFill>
        </p:spPr>
        <p:txBody>
          <a:bodyPr>
            <a:normAutofit/>
          </a:bodyPr>
          <a:lstStyle>
            <a:lvl1pPr>
              <a:buFontTx/>
              <a:buNone/>
              <a:defRPr sz="1800">
                <a:solidFill>
                  <a:srgbClr val="7F7F7F"/>
                </a:solidFill>
              </a:defRPr>
            </a:lvl1pPr>
          </a:lstStyle>
          <a:p>
            <a:endParaRPr lang="en-US" dirty="0"/>
          </a:p>
        </p:txBody>
      </p:sp>
      <p:pic>
        <p:nvPicPr>
          <p:cNvPr id="6" name="Picture 5" descr="conduent_logo.eps"/>
          <p:cNvPicPr>
            <a:picLocks noChangeAspect="1"/>
          </p:cNvPicPr>
          <p:nvPr userDrawn="1"/>
        </p:nvPicPr>
        <p:blipFill>
          <a:blip r:embed="rId2"/>
          <a:stretch>
            <a:fillRect/>
          </a:stretch>
        </p:blipFill>
        <p:spPr>
          <a:xfrm>
            <a:off x="11809184" y="382115"/>
            <a:ext cx="2227872" cy="574648"/>
          </a:xfrm>
          <a:prstGeom prst="rect">
            <a:avLst/>
          </a:prstGeom>
        </p:spPr>
      </p:pic>
      <p:sp>
        <p:nvSpPr>
          <p:cNvPr id="12" name="Title 11"/>
          <p:cNvSpPr>
            <a:spLocks noGrp="1"/>
          </p:cNvSpPr>
          <p:nvPr>
            <p:ph type="title" hasCustomPrompt="1"/>
          </p:nvPr>
        </p:nvSpPr>
        <p:spPr>
          <a:xfrm>
            <a:off x="515621" y="5232400"/>
            <a:ext cx="13576617" cy="1371600"/>
          </a:xfrm>
          <a:prstGeom prst="rect">
            <a:avLst/>
          </a:prstGeom>
        </p:spPr>
        <p:txBody>
          <a:bodyPr anchor="b">
            <a:noAutofit/>
          </a:bodyPr>
          <a:lstStyle>
            <a:lvl1pPr algn="l">
              <a:lnSpc>
                <a:spcPts val="5440"/>
              </a:lnSpc>
              <a:defRPr sz="5400">
                <a:solidFill>
                  <a:srgbClr val="FFFFFE"/>
                </a:solidFill>
              </a:defRPr>
            </a:lvl1pPr>
          </a:lstStyle>
          <a:p>
            <a:r>
              <a:rPr lang="en-US" dirty="0" smtClean="0"/>
              <a:t>Click to edit master title style</a:t>
            </a:r>
            <a:endParaRPr lang="en-US" dirty="0"/>
          </a:p>
        </p:txBody>
      </p:sp>
      <p:sp>
        <p:nvSpPr>
          <p:cNvPr id="14" name="Subtitle 2"/>
          <p:cNvSpPr>
            <a:spLocks noGrp="1"/>
          </p:cNvSpPr>
          <p:nvPr>
            <p:ph type="subTitle" idx="1" hasCustomPrompt="1"/>
          </p:nvPr>
        </p:nvSpPr>
        <p:spPr>
          <a:xfrm>
            <a:off x="520700" y="6591300"/>
            <a:ext cx="8907780" cy="695960"/>
          </a:xfrm>
          <a:prstGeom prst="rect">
            <a:avLst/>
          </a:prstGeom>
        </p:spPr>
        <p:txBody>
          <a:bodyPr>
            <a:noAutofit/>
          </a:bodyPr>
          <a:lstStyle>
            <a:lvl1pPr marL="0" indent="0" algn="l">
              <a:buNone/>
              <a:defRPr sz="2600">
                <a:solidFill>
                  <a:srgbClr val="FFFFFE"/>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smtClean="0"/>
              <a:t>Click to edit master subtitle style</a:t>
            </a:r>
            <a:endParaRPr lang="en-US" dirty="0"/>
          </a:p>
        </p:txBody>
      </p:sp>
      <p:sp>
        <p:nvSpPr>
          <p:cNvPr id="15" name="Freeform 14"/>
          <p:cNvSpPr>
            <a:spLocks/>
          </p:cNvSpPr>
          <p:nvPr userDrawn="1"/>
        </p:nvSpPr>
        <p:spPr>
          <a:xfrm>
            <a:off x="604838" y="548640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_Option1">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solidFill>
                  <a:srgbClr val="AAAFB9"/>
                </a:solidFill>
              </a:defRPr>
            </a:lvl1pPr>
          </a:lstStyle>
          <a:p>
            <a:r>
              <a:rPr lang="en-US" dirty="0" smtClean="0"/>
              <a:t>Family Planning Workshop</a:t>
            </a:r>
            <a:endParaRPr lang="en-US" dirty="0"/>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2" name="Date Placeholder 1"/>
          <p:cNvSpPr>
            <a:spLocks noGrp="1"/>
          </p:cNvSpPr>
          <p:nvPr>
            <p:ph type="dt" sz="half" idx="10"/>
          </p:nvPr>
        </p:nvSpPr>
        <p:spPr/>
        <p:txBody>
          <a:bodyPr/>
          <a:lstStyle>
            <a:lvl1pPr>
              <a:defRPr>
                <a:solidFill>
                  <a:srgbClr val="AAAFB9"/>
                </a:solidFill>
              </a:defRPr>
            </a:lvl1pPr>
          </a:lstStyle>
          <a:p>
            <a:r>
              <a:rPr lang="en-US" dirty="0" smtClean="0"/>
              <a:t>1/08/2018</a:t>
            </a:r>
            <a:endParaRPr lang="en-US" dirty="0"/>
          </a:p>
        </p:txBody>
      </p:sp>
      <p:sp>
        <p:nvSpPr>
          <p:cNvPr id="12" name="Title 11"/>
          <p:cNvSpPr>
            <a:spLocks noGrp="1"/>
          </p:cNvSpPr>
          <p:nvPr>
            <p:ph type="title" hasCustomPrompt="1"/>
          </p:nvPr>
        </p:nvSpPr>
        <p:spPr>
          <a:xfrm>
            <a:off x="507365" y="2882900"/>
            <a:ext cx="12103735" cy="1371600"/>
          </a:xfrm>
          <a:prstGeom prst="rect">
            <a:avLst/>
          </a:prstGeom>
        </p:spPr>
        <p:txBody>
          <a:bodyPr anchor="b">
            <a:noAutofit/>
          </a:bodyPr>
          <a:lstStyle>
            <a:lvl1pPr algn="l">
              <a:lnSpc>
                <a:spcPts val="5440"/>
              </a:lnSpc>
              <a:defRPr sz="5400">
                <a:solidFill>
                  <a:srgbClr val="141313"/>
                </a:solidFill>
              </a:defRPr>
            </a:lvl1pPr>
          </a:lstStyle>
          <a:p>
            <a:r>
              <a:rPr lang="en-US" dirty="0" smtClean="0"/>
              <a:t>Click to edit master title style</a:t>
            </a:r>
            <a:endParaRPr lang="en-US" dirty="0"/>
          </a:p>
        </p:txBody>
      </p:sp>
      <p:sp>
        <p:nvSpPr>
          <p:cNvPr id="8" name="Freeform 7"/>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vider_Option2">
    <p:spTree>
      <p:nvGrpSpPr>
        <p:cNvPr id="1" name=""/>
        <p:cNvGrpSpPr/>
        <p:nvPr/>
      </p:nvGrpSpPr>
      <p:grpSpPr>
        <a:xfrm>
          <a:off x="0" y="0"/>
          <a:ext cx="0" cy="0"/>
          <a:chOff x="0" y="0"/>
          <a:chExt cx="0" cy="0"/>
        </a:xfrm>
      </p:grpSpPr>
      <p:sp>
        <p:nvSpPr>
          <p:cNvPr id="13" name="Rectangle 12"/>
          <p:cNvSpPr/>
          <p:nvPr userDrawn="1"/>
        </p:nvSpPr>
        <p:spPr>
          <a:xfrm>
            <a:off x="0" y="0"/>
            <a:ext cx="14630400" cy="82296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Footer Placeholder 2"/>
          <p:cNvSpPr>
            <a:spLocks noGrp="1"/>
          </p:cNvSpPr>
          <p:nvPr>
            <p:ph type="ftr" sz="quarter" idx="11"/>
          </p:nvPr>
        </p:nvSpPr>
        <p:spPr/>
        <p:txBody>
          <a:bodyPr/>
          <a:lstStyle>
            <a:lvl1pPr>
              <a:defRPr>
                <a:solidFill>
                  <a:srgbClr val="FFFFFF"/>
                </a:solidFill>
              </a:defRPr>
            </a:lvl1pPr>
          </a:lstStyle>
          <a:p>
            <a:r>
              <a:rPr lang="en-US" dirty="0" smtClean="0"/>
              <a:t>Family Planning Workshop</a:t>
            </a:r>
            <a:endParaRPr lang="en-US" dirty="0"/>
          </a:p>
        </p:txBody>
      </p:sp>
      <p:sp>
        <p:nvSpPr>
          <p:cNvPr id="4" name="Slide Number Placeholder 3"/>
          <p:cNvSpPr>
            <a:spLocks noGrp="1"/>
          </p:cNvSpPr>
          <p:nvPr>
            <p:ph type="sldNum" sz="quarter" idx="12"/>
          </p:nvPr>
        </p:nvSpPr>
        <p:spPr/>
        <p:txBody>
          <a:bodyPr/>
          <a:lstStyle>
            <a:lvl1pPr>
              <a:defRPr>
                <a:solidFill>
                  <a:srgbClr val="FFFFFF"/>
                </a:solidFill>
              </a:defRPr>
            </a:lvl1pPr>
          </a:lstStyle>
          <a:p>
            <a:fld id="{CACB3E39-5571-0247-86B7-EF41C2ABA1DB}" type="slidenum">
              <a:rPr lang="en-US" smtClean="0"/>
              <a:pPr/>
              <a:t>‹#›</a:t>
            </a:fld>
            <a:endParaRPr lang="en-US" dirty="0"/>
          </a:p>
        </p:txBody>
      </p:sp>
      <p:sp>
        <p:nvSpPr>
          <p:cNvPr id="2" name="Date Placeholder 1"/>
          <p:cNvSpPr>
            <a:spLocks noGrp="1"/>
          </p:cNvSpPr>
          <p:nvPr>
            <p:ph type="dt" sz="half" idx="10"/>
          </p:nvPr>
        </p:nvSpPr>
        <p:spPr/>
        <p:txBody>
          <a:bodyPr/>
          <a:lstStyle>
            <a:lvl1pPr>
              <a:defRPr>
                <a:solidFill>
                  <a:srgbClr val="FFFFFF"/>
                </a:solidFill>
              </a:defRPr>
            </a:lvl1pPr>
          </a:lstStyle>
          <a:p>
            <a:r>
              <a:rPr lang="en-US" dirty="0" smtClean="0"/>
              <a:t>1/08/2018</a:t>
            </a:r>
            <a:endParaRPr lang="en-US" dirty="0"/>
          </a:p>
        </p:txBody>
      </p:sp>
      <p:sp>
        <p:nvSpPr>
          <p:cNvPr id="12" name="Title 11"/>
          <p:cNvSpPr>
            <a:spLocks noGrp="1"/>
          </p:cNvSpPr>
          <p:nvPr>
            <p:ph type="title" hasCustomPrompt="1"/>
          </p:nvPr>
        </p:nvSpPr>
        <p:spPr>
          <a:xfrm>
            <a:off x="507365" y="1016000"/>
            <a:ext cx="12878435" cy="5562600"/>
          </a:xfrm>
          <a:prstGeom prst="rect">
            <a:avLst/>
          </a:prstGeom>
        </p:spPr>
        <p:txBody>
          <a:bodyPr anchor="ctr">
            <a:noAutofit/>
          </a:bodyPr>
          <a:lstStyle>
            <a:lvl1pPr algn="l">
              <a:lnSpc>
                <a:spcPts val="6540"/>
              </a:lnSpc>
              <a:defRPr sz="4800">
                <a:solidFill>
                  <a:srgbClr val="FFFFFF"/>
                </a:solidFill>
              </a:defRPr>
            </a:lvl1pPr>
          </a:lstStyle>
          <a:p>
            <a:r>
              <a:rPr lang="en-US" dirty="0" smtClean="0"/>
              <a:t>Click to edit master title style</a:t>
            </a:r>
            <a:endParaRPr lang="en-US" dirty="0"/>
          </a:p>
        </p:txBody>
      </p:sp>
      <p:pic>
        <p:nvPicPr>
          <p:cNvPr id="8" name="Picture 7" descr="conduent_logo.eps"/>
          <p:cNvPicPr>
            <a:picLocks noChangeAspect="1"/>
          </p:cNvPicPr>
          <p:nvPr userDrawn="1"/>
        </p:nvPicPr>
        <p:blipFill>
          <a:blip r:embed="rId2"/>
          <a:stretch>
            <a:fillRect/>
          </a:stretch>
        </p:blipFill>
        <p:spPr>
          <a:xfrm>
            <a:off x="12533984" y="470214"/>
            <a:ext cx="1529109" cy="394414"/>
          </a:xfrm>
          <a:prstGeom prst="rect">
            <a:avLst/>
          </a:prstGeom>
        </p:spPr>
      </p:pic>
      <p:sp>
        <p:nvSpPr>
          <p:cNvPr id="9" name="Freeform 8"/>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_TextOption2">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dirty="0" smtClean="0"/>
              <a:t>1/08/2018</a:t>
            </a:r>
            <a:endParaRPr lang="en-US" dirty="0"/>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smtClean="0"/>
              <a:t>Family Planning Workshop</a:t>
            </a:r>
            <a:endParaRPr lang="en-US" dirty="0"/>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99" y="546778"/>
            <a:ext cx="12038685" cy="1580320"/>
          </a:xfrm>
          <a:prstGeom prst="rect">
            <a:avLst/>
          </a:prstGeom>
        </p:spPr>
        <p:txBody>
          <a:bodyPr anchor="t">
            <a:noAutofit/>
          </a:bodyPr>
          <a:lstStyle>
            <a:lvl1pPr algn="l">
              <a:lnSpc>
                <a:spcPts val="5440"/>
              </a:lnSpc>
              <a:defRPr sz="5400">
                <a:solidFill>
                  <a:srgbClr val="141313"/>
                </a:solidFill>
              </a:defRPr>
            </a:lvl1pPr>
          </a:lstStyle>
          <a:p>
            <a:r>
              <a:rPr lang="en-US" dirty="0" smtClean="0"/>
              <a:t>Click to edit master title style</a:t>
            </a:r>
            <a:endParaRPr lang="en-US" dirty="0"/>
          </a:p>
        </p:txBody>
      </p:sp>
      <p:sp>
        <p:nvSpPr>
          <p:cNvPr id="18" name="Content Placeholder 17"/>
          <p:cNvSpPr>
            <a:spLocks noGrp="1"/>
          </p:cNvSpPr>
          <p:nvPr>
            <p:ph sz="quarter" idx="13" hasCustomPrompt="1"/>
          </p:nvPr>
        </p:nvSpPr>
        <p:spPr>
          <a:xfrm>
            <a:off x="515620" y="3731442"/>
            <a:ext cx="4196080" cy="408919"/>
          </a:xfrm>
          <a:prstGeom prst="rect">
            <a:avLst/>
          </a:prstGeom>
        </p:spPr>
        <p:txBody>
          <a:bodyPr anchor="t">
            <a:noAutofit/>
          </a:bodyPr>
          <a:lstStyle>
            <a:lvl1pPr marL="0" indent="0" algn="l">
              <a:lnSpc>
                <a:spcPts val="1800"/>
              </a:lnSpc>
              <a:spcBef>
                <a:spcPts val="0"/>
              </a:spcBef>
              <a:spcAft>
                <a:spcPts val="600"/>
              </a:spcAft>
              <a:buFontTx/>
              <a:buNone/>
              <a:defRPr sz="1800" b="1">
                <a:solidFill>
                  <a:srgbClr val="141313"/>
                </a:solidFill>
              </a:defRPr>
            </a:lvl1pPr>
            <a:lvl2pPr marL="0" indent="0">
              <a:spcBef>
                <a:spcPts val="0"/>
              </a:spcBef>
              <a:spcAft>
                <a:spcPts val="600"/>
              </a:spcAft>
              <a:buFontTx/>
              <a:buNone/>
              <a:defRPr sz="1800"/>
            </a:lvl2pPr>
            <a:lvl3pPr marL="749300" indent="-228600">
              <a:spcBef>
                <a:spcPts val="0"/>
              </a:spcBef>
              <a:spcAft>
                <a:spcPts val="600"/>
              </a:spcAft>
              <a:buFontTx/>
              <a:buNone/>
              <a:defRPr sz="2200"/>
            </a:lvl3pPr>
            <a:lvl4pPr marL="1028700" indent="-279400">
              <a:spcBef>
                <a:spcPts val="0"/>
              </a:spcBef>
              <a:spcAft>
                <a:spcPts val="600"/>
              </a:spcAft>
              <a:buFontTx/>
              <a:buNone/>
              <a:defRPr sz="2200"/>
            </a:lvl4pPr>
            <a:lvl5pPr marL="1257300" indent="-228600">
              <a:spcBef>
                <a:spcPts val="0"/>
              </a:spcBef>
              <a:spcAft>
                <a:spcPts val="600"/>
              </a:spcAft>
              <a:buFontTx/>
              <a:buNone/>
              <a:defRPr sz="2200"/>
            </a:lvl5pPr>
          </a:lstStyle>
          <a:p>
            <a:pPr lvl="0"/>
            <a:r>
              <a:rPr lang="en-US" dirty="0" smtClean="0"/>
              <a:t>Click to edit master text styles</a:t>
            </a:r>
          </a:p>
        </p:txBody>
      </p:sp>
      <p:sp>
        <p:nvSpPr>
          <p:cNvPr id="8" name="Subtitle 2"/>
          <p:cNvSpPr>
            <a:spLocks noGrp="1"/>
          </p:cNvSpPr>
          <p:nvPr>
            <p:ph type="subTitle" idx="1" hasCustomPrompt="1"/>
          </p:nvPr>
        </p:nvSpPr>
        <p:spPr>
          <a:xfrm>
            <a:off x="520698" y="2127098"/>
            <a:ext cx="12013286" cy="1136892"/>
          </a:xfrm>
          <a:prstGeom prst="rect">
            <a:avLst/>
          </a:prstGeom>
        </p:spPr>
        <p:txBody>
          <a:bodyPr anchor="t">
            <a:noAutofit/>
          </a:bodyPr>
          <a:lstStyle>
            <a:lvl1pPr marL="0" indent="0" algn="l">
              <a:buNone/>
              <a:defRPr sz="2600" b="1">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smtClean="0"/>
              <a:t>Click to edit master subtitle style</a:t>
            </a:r>
            <a:endParaRPr lang="en-US" dirty="0"/>
          </a:p>
        </p:txBody>
      </p:sp>
      <p:sp>
        <p:nvSpPr>
          <p:cNvPr id="6" name="Text Placeholder 5"/>
          <p:cNvSpPr>
            <a:spLocks noGrp="1"/>
          </p:cNvSpPr>
          <p:nvPr>
            <p:ph type="body" sz="quarter" idx="16" hasCustomPrompt="1"/>
          </p:nvPr>
        </p:nvSpPr>
        <p:spPr>
          <a:xfrm>
            <a:off x="515938" y="4073353"/>
            <a:ext cx="4195762" cy="2522488"/>
          </a:xfrm>
          <a:prstGeom prst="rect">
            <a:avLst/>
          </a:prstGeom>
        </p:spPr>
        <p:txBody>
          <a:bodyPr>
            <a:noAutofit/>
          </a:bodyPr>
          <a:lstStyle>
            <a:lvl1pPr marL="0" indent="0" algn="l">
              <a:lnSpc>
                <a:spcPct val="100000"/>
              </a:lnSpc>
              <a:spcBef>
                <a:spcPts val="0"/>
              </a:spcBef>
              <a:spcAft>
                <a:spcPts val="600"/>
              </a:spcAft>
              <a:buFontTx/>
              <a:buNone/>
              <a:defRPr sz="1800">
                <a:solidFill>
                  <a:srgbClr val="141313"/>
                </a:solidFill>
              </a:defRPr>
            </a:lvl1pPr>
            <a:lvl2pPr marL="653110" indent="0">
              <a:buFontTx/>
              <a:buNone/>
              <a:defRPr sz="1800"/>
            </a:lvl2pPr>
            <a:lvl3pPr marL="1306221" indent="0">
              <a:buFontTx/>
              <a:buNone/>
              <a:defRPr sz="1800"/>
            </a:lvl3pPr>
            <a:lvl4pPr marL="1959331" indent="0">
              <a:buFontTx/>
              <a:buNone/>
              <a:defRPr sz="1800"/>
            </a:lvl4pPr>
            <a:lvl5pPr marL="2612441" indent="0">
              <a:buFontTx/>
              <a:buNone/>
              <a:defRPr sz="1800"/>
            </a:lvl5pPr>
          </a:lstStyle>
          <a:p>
            <a:pPr lvl="0"/>
            <a:r>
              <a:rPr lang="en-US" dirty="0" smtClean="0"/>
              <a:t>Click to edit master text styles</a:t>
            </a:r>
          </a:p>
        </p:txBody>
      </p:sp>
      <p:sp>
        <p:nvSpPr>
          <p:cNvPr id="15" name="Content Placeholder 17"/>
          <p:cNvSpPr>
            <a:spLocks noGrp="1"/>
          </p:cNvSpPr>
          <p:nvPr>
            <p:ph sz="quarter" idx="17" hasCustomPrompt="1"/>
          </p:nvPr>
        </p:nvSpPr>
        <p:spPr>
          <a:xfrm>
            <a:off x="5194162" y="3731442"/>
            <a:ext cx="4196080" cy="408919"/>
          </a:xfrm>
          <a:prstGeom prst="rect">
            <a:avLst/>
          </a:prstGeom>
        </p:spPr>
        <p:txBody>
          <a:bodyPr anchor="t">
            <a:noAutofit/>
          </a:bodyPr>
          <a:lstStyle>
            <a:lvl1pPr marL="0" indent="0" algn="l">
              <a:lnSpc>
                <a:spcPts val="1800"/>
              </a:lnSpc>
              <a:spcBef>
                <a:spcPts val="0"/>
              </a:spcBef>
              <a:spcAft>
                <a:spcPts val="600"/>
              </a:spcAft>
              <a:buFontTx/>
              <a:buNone/>
              <a:defRPr sz="1800" b="1">
                <a:solidFill>
                  <a:srgbClr val="141313"/>
                </a:solidFill>
              </a:defRPr>
            </a:lvl1pPr>
            <a:lvl2pPr marL="0" indent="0">
              <a:spcBef>
                <a:spcPts val="0"/>
              </a:spcBef>
              <a:spcAft>
                <a:spcPts val="600"/>
              </a:spcAft>
              <a:buFontTx/>
              <a:buNone/>
              <a:defRPr sz="1800"/>
            </a:lvl2pPr>
            <a:lvl3pPr marL="749300" indent="-228600">
              <a:spcBef>
                <a:spcPts val="0"/>
              </a:spcBef>
              <a:spcAft>
                <a:spcPts val="600"/>
              </a:spcAft>
              <a:buFontTx/>
              <a:buNone/>
              <a:defRPr sz="2200"/>
            </a:lvl3pPr>
            <a:lvl4pPr marL="1028700" indent="-279400">
              <a:spcBef>
                <a:spcPts val="0"/>
              </a:spcBef>
              <a:spcAft>
                <a:spcPts val="600"/>
              </a:spcAft>
              <a:buFontTx/>
              <a:buNone/>
              <a:defRPr sz="2200"/>
            </a:lvl4pPr>
            <a:lvl5pPr marL="1257300" indent="-228600">
              <a:spcBef>
                <a:spcPts val="0"/>
              </a:spcBef>
              <a:spcAft>
                <a:spcPts val="600"/>
              </a:spcAft>
              <a:buFontTx/>
              <a:buNone/>
              <a:defRPr sz="2200"/>
            </a:lvl5pPr>
          </a:lstStyle>
          <a:p>
            <a:pPr lvl="0"/>
            <a:r>
              <a:rPr lang="en-US" dirty="0" smtClean="0"/>
              <a:t>Click to edit master text styles</a:t>
            </a:r>
          </a:p>
        </p:txBody>
      </p:sp>
      <p:sp>
        <p:nvSpPr>
          <p:cNvPr id="17" name="Text Placeholder 5"/>
          <p:cNvSpPr>
            <a:spLocks noGrp="1"/>
          </p:cNvSpPr>
          <p:nvPr>
            <p:ph type="body" sz="quarter" idx="18" hasCustomPrompt="1"/>
          </p:nvPr>
        </p:nvSpPr>
        <p:spPr>
          <a:xfrm>
            <a:off x="5194480" y="4073353"/>
            <a:ext cx="4195762" cy="2522488"/>
          </a:xfrm>
          <a:prstGeom prst="rect">
            <a:avLst/>
          </a:prstGeom>
        </p:spPr>
        <p:txBody>
          <a:bodyPr>
            <a:noAutofit/>
          </a:bodyPr>
          <a:lstStyle>
            <a:lvl1pPr marL="0" indent="0" algn="l">
              <a:lnSpc>
                <a:spcPct val="100000"/>
              </a:lnSpc>
              <a:spcBef>
                <a:spcPts val="0"/>
              </a:spcBef>
              <a:spcAft>
                <a:spcPts val="600"/>
              </a:spcAft>
              <a:buFontTx/>
              <a:buNone/>
              <a:defRPr sz="1800">
                <a:solidFill>
                  <a:srgbClr val="141313"/>
                </a:solidFill>
              </a:defRPr>
            </a:lvl1pPr>
            <a:lvl2pPr marL="653110" indent="0">
              <a:buFontTx/>
              <a:buNone/>
              <a:defRPr sz="1800"/>
            </a:lvl2pPr>
            <a:lvl3pPr marL="1306221" indent="0">
              <a:buFontTx/>
              <a:buNone/>
              <a:defRPr sz="1800"/>
            </a:lvl3pPr>
            <a:lvl4pPr marL="1959331" indent="0">
              <a:buFontTx/>
              <a:buNone/>
              <a:defRPr sz="1800"/>
            </a:lvl4pPr>
            <a:lvl5pPr marL="2612441" indent="0">
              <a:buFontTx/>
              <a:buNone/>
              <a:defRPr sz="1800"/>
            </a:lvl5pPr>
          </a:lstStyle>
          <a:p>
            <a:pPr lvl="0"/>
            <a:r>
              <a:rPr lang="en-US" dirty="0" smtClean="0"/>
              <a:t>Click to edit master text styles</a:t>
            </a:r>
          </a:p>
        </p:txBody>
      </p:sp>
      <p:sp>
        <p:nvSpPr>
          <p:cNvPr id="19" name="Content Placeholder 17"/>
          <p:cNvSpPr>
            <a:spLocks noGrp="1"/>
          </p:cNvSpPr>
          <p:nvPr>
            <p:ph sz="quarter" idx="19" hasCustomPrompt="1"/>
          </p:nvPr>
        </p:nvSpPr>
        <p:spPr>
          <a:xfrm>
            <a:off x="9858335" y="3731442"/>
            <a:ext cx="4196080" cy="408919"/>
          </a:xfrm>
          <a:prstGeom prst="rect">
            <a:avLst/>
          </a:prstGeom>
        </p:spPr>
        <p:txBody>
          <a:bodyPr anchor="t">
            <a:noAutofit/>
          </a:bodyPr>
          <a:lstStyle>
            <a:lvl1pPr marL="0" indent="0" algn="l">
              <a:lnSpc>
                <a:spcPts val="1800"/>
              </a:lnSpc>
              <a:spcBef>
                <a:spcPts val="0"/>
              </a:spcBef>
              <a:spcAft>
                <a:spcPts val="600"/>
              </a:spcAft>
              <a:buFontTx/>
              <a:buNone/>
              <a:defRPr sz="1800" b="1">
                <a:solidFill>
                  <a:srgbClr val="141313"/>
                </a:solidFill>
              </a:defRPr>
            </a:lvl1pPr>
            <a:lvl2pPr marL="0" indent="0">
              <a:spcBef>
                <a:spcPts val="0"/>
              </a:spcBef>
              <a:spcAft>
                <a:spcPts val="600"/>
              </a:spcAft>
              <a:buFontTx/>
              <a:buNone/>
              <a:defRPr sz="1800"/>
            </a:lvl2pPr>
            <a:lvl3pPr marL="749300" indent="-228600">
              <a:spcBef>
                <a:spcPts val="0"/>
              </a:spcBef>
              <a:spcAft>
                <a:spcPts val="600"/>
              </a:spcAft>
              <a:buFontTx/>
              <a:buNone/>
              <a:defRPr sz="2200"/>
            </a:lvl3pPr>
            <a:lvl4pPr marL="1028700" indent="-279400">
              <a:spcBef>
                <a:spcPts val="0"/>
              </a:spcBef>
              <a:spcAft>
                <a:spcPts val="600"/>
              </a:spcAft>
              <a:buFontTx/>
              <a:buNone/>
              <a:defRPr sz="2200"/>
            </a:lvl4pPr>
            <a:lvl5pPr marL="1257300" indent="-228600">
              <a:spcBef>
                <a:spcPts val="0"/>
              </a:spcBef>
              <a:spcAft>
                <a:spcPts val="600"/>
              </a:spcAft>
              <a:buFontTx/>
              <a:buNone/>
              <a:defRPr sz="2200"/>
            </a:lvl5pPr>
          </a:lstStyle>
          <a:p>
            <a:pPr lvl="0"/>
            <a:r>
              <a:rPr lang="en-US" dirty="0" smtClean="0"/>
              <a:t>Click to edit master text styles</a:t>
            </a:r>
          </a:p>
        </p:txBody>
      </p:sp>
      <p:sp>
        <p:nvSpPr>
          <p:cNvPr id="20" name="Text Placeholder 5"/>
          <p:cNvSpPr>
            <a:spLocks noGrp="1"/>
          </p:cNvSpPr>
          <p:nvPr>
            <p:ph type="body" sz="quarter" idx="20" hasCustomPrompt="1"/>
          </p:nvPr>
        </p:nvSpPr>
        <p:spPr>
          <a:xfrm>
            <a:off x="9858653" y="4073353"/>
            <a:ext cx="4195762" cy="2522488"/>
          </a:xfrm>
          <a:prstGeom prst="rect">
            <a:avLst/>
          </a:prstGeom>
        </p:spPr>
        <p:txBody>
          <a:bodyPr>
            <a:noAutofit/>
          </a:bodyPr>
          <a:lstStyle>
            <a:lvl1pPr marL="0" indent="0" algn="l">
              <a:lnSpc>
                <a:spcPct val="100000"/>
              </a:lnSpc>
              <a:spcBef>
                <a:spcPts val="0"/>
              </a:spcBef>
              <a:spcAft>
                <a:spcPts val="600"/>
              </a:spcAft>
              <a:buFontTx/>
              <a:buNone/>
              <a:defRPr sz="1800">
                <a:solidFill>
                  <a:srgbClr val="141313"/>
                </a:solidFill>
              </a:defRPr>
            </a:lvl1pPr>
            <a:lvl2pPr marL="653110" indent="0">
              <a:buFontTx/>
              <a:buNone/>
              <a:defRPr sz="1800"/>
            </a:lvl2pPr>
            <a:lvl3pPr marL="1306221" indent="0">
              <a:buFontTx/>
              <a:buNone/>
              <a:defRPr sz="1800"/>
            </a:lvl3pPr>
            <a:lvl4pPr marL="1959331" indent="0">
              <a:buFontTx/>
              <a:buNone/>
              <a:defRPr sz="1800"/>
            </a:lvl4pPr>
            <a:lvl5pPr marL="2612441" indent="0">
              <a:buFontTx/>
              <a:buNone/>
              <a:defRPr sz="1800"/>
            </a:lvl5pPr>
          </a:lstStyle>
          <a:p>
            <a:pPr lvl="0"/>
            <a:r>
              <a:rPr lang="en-US" dirty="0" smtClean="0"/>
              <a:t>Click to edit master text styles</a:t>
            </a:r>
          </a:p>
        </p:txBody>
      </p:sp>
      <p:pic>
        <p:nvPicPr>
          <p:cNvPr id="14" name="Picture 13" descr="conduent_logo_black.eps"/>
          <p:cNvPicPr>
            <a:picLocks noChangeAspect="1"/>
          </p:cNvPicPr>
          <p:nvPr userDrawn="1"/>
        </p:nvPicPr>
        <p:blipFill>
          <a:blip r:embed="rId2"/>
          <a:stretch>
            <a:fillRect/>
          </a:stretch>
        </p:blipFill>
        <p:spPr>
          <a:xfrm>
            <a:off x="12533984" y="464601"/>
            <a:ext cx="1529109" cy="394401"/>
          </a:xfrm>
          <a:prstGeom prst="rect">
            <a:avLst/>
          </a:prstGeom>
        </p:spPr>
      </p:pic>
      <p:cxnSp>
        <p:nvCxnSpPr>
          <p:cNvPr id="21" name="Straight Connector 20"/>
          <p:cNvCxnSpPr/>
          <p:nvPr userDrawn="1"/>
        </p:nvCxnSpPr>
        <p:spPr>
          <a:xfrm>
            <a:off x="592138" y="3563332"/>
            <a:ext cx="4094162"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userDrawn="1"/>
        </p:nvCxnSpPr>
        <p:spPr>
          <a:xfrm>
            <a:off x="5283380" y="3561744"/>
            <a:ext cx="4094162"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userDrawn="1"/>
        </p:nvCxnSpPr>
        <p:spPr>
          <a:xfrm>
            <a:off x="9960253" y="3560156"/>
            <a:ext cx="4094162"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6" name="Freeform 25"/>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95300" y="431800"/>
            <a:ext cx="13581063" cy="1371600"/>
          </a:xfrm>
          <a:prstGeom prst="rect">
            <a:avLst/>
          </a:prstGeom>
        </p:spPr>
        <p:txBody>
          <a:bodyPr vert="horz"/>
          <a:lstStyle>
            <a:lvl1pPr algn="l">
              <a:defRPr sz="5400"/>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r>
              <a:rPr lang="en-US" dirty="0" smtClean="0"/>
              <a:t>1/08/2018</a:t>
            </a:r>
            <a:endParaRPr lang="en-US" dirty="0"/>
          </a:p>
        </p:txBody>
      </p:sp>
      <p:sp>
        <p:nvSpPr>
          <p:cNvPr id="4" name="Footer Placeholder 3"/>
          <p:cNvSpPr>
            <a:spLocks noGrp="1"/>
          </p:cNvSpPr>
          <p:nvPr>
            <p:ph type="ftr" sz="quarter" idx="11"/>
          </p:nvPr>
        </p:nvSpPr>
        <p:spPr/>
        <p:txBody>
          <a:bodyPr/>
          <a:lstStyle/>
          <a:p>
            <a:r>
              <a:rPr lang="en-US" dirty="0" smtClean="0"/>
              <a:t>Family Planning Workshop</a:t>
            </a:r>
            <a:endParaRPr lang="en-US" dirty="0"/>
          </a:p>
        </p:txBody>
      </p:sp>
      <p:sp>
        <p:nvSpPr>
          <p:cNvPr id="5" name="Slide Number Placeholder 4"/>
          <p:cNvSpPr>
            <a:spLocks noGrp="1"/>
          </p:cNvSpPr>
          <p:nvPr>
            <p:ph type="sldNum" sz="quarter" idx="12"/>
          </p:nvPr>
        </p:nvSpPr>
        <p:spPr/>
        <p:txBody>
          <a:bodyPr/>
          <a:lstStyle/>
          <a:p>
            <a:fld id="{CACB3E39-5571-0247-86B7-EF41C2ABA1DB}" type="slidenum">
              <a:rPr lang="en-US" smtClean="0"/>
              <a:pPr/>
              <a:t>‹#›</a:t>
            </a:fld>
            <a:endParaRPr lang="en-US" dirty="0"/>
          </a:p>
        </p:txBody>
      </p:sp>
      <p:sp>
        <p:nvSpPr>
          <p:cNvPr id="6" name="Text Placeholder 8"/>
          <p:cNvSpPr>
            <a:spLocks noGrp="1"/>
          </p:cNvSpPr>
          <p:nvPr>
            <p:ph type="body" sz="quarter" idx="13" hasCustomPrompt="1"/>
          </p:nvPr>
        </p:nvSpPr>
        <p:spPr>
          <a:xfrm>
            <a:off x="520699" y="2082800"/>
            <a:ext cx="13542393" cy="4229100"/>
          </a:xfrm>
          <a:prstGeom prst="rect">
            <a:avLst/>
          </a:prstGeom>
        </p:spPr>
        <p:txBody>
          <a:bodyPr vert="horz"/>
          <a:lstStyle>
            <a:lvl1pPr marL="0" indent="0">
              <a:lnSpc>
                <a:spcPct val="150000"/>
              </a:lnSpc>
              <a:spcBef>
                <a:spcPts val="0"/>
              </a:spcBef>
              <a:spcAft>
                <a:spcPts val="2400"/>
              </a:spcAft>
              <a:buFontTx/>
              <a:buNone/>
              <a:defRPr sz="2000">
                <a:solidFill>
                  <a:srgbClr val="141313"/>
                </a:solidFill>
              </a:defRPr>
            </a:lvl1pPr>
            <a:lvl2pPr>
              <a:buFontTx/>
              <a:buNone/>
              <a:defRPr sz="2000">
                <a:solidFill>
                  <a:srgbClr val="141313"/>
                </a:solidFill>
              </a:defRPr>
            </a:lvl2pPr>
            <a:lvl3pPr>
              <a:buFontTx/>
              <a:buNone/>
              <a:defRPr sz="2000">
                <a:solidFill>
                  <a:srgbClr val="141313"/>
                </a:solidFill>
              </a:defRPr>
            </a:lvl3pPr>
            <a:lvl4pPr>
              <a:buFontTx/>
              <a:buNone/>
              <a:defRPr sz="2000">
                <a:solidFill>
                  <a:srgbClr val="141313"/>
                </a:solidFill>
              </a:defRPr>
            </a:lvl4pPr>
            <a:lvl5pPr>
              <a:buFontTx/>
              <a:buNone/>
              <a:defRPr sz="2000">
                <a:solidFill>
                  <a:srgbClr val="141313"/>
                </a:solidFill>
              </a:defRPr>
            </a:lvl5pPr>
          </a:lstStyle>
          <a:p>
            <a:pPr lvl="0"/>
            <a:r>
              <a:rPr lang="en-US" dirty="0" smtClean="0"/>
              <a:t>Click to edit master text styles</a:t>
            </a:r>
          </a:p>
        </p:txBody>
      </p:sp>
      <p:cxnSp>
        <p:nvCxnSpPr>
          <p:cNvPr id="7" name="Straight Connector 6"/>
          <p:cNvCxnSpPr/>
          <p:nvPr userDrawn="1"/>
        </p:nvCxnSpPr>
        <p:spPr>
          <a:xfrm>
            <a:off x="604838" y="2144712"/>
            <a:ext cx="134493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8" name="Freeform 7"/>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ontent_TextOption2">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dirty="0" smtClean="0"/>
              <a:t>1/08/2018</a:t>
            </a:r>
            <a:endParaRPr lang="en-US" dirty="0"/>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smtClean="0"/>
              <a:t>Family Planning Workshop</a:t>
            </a:r>
            <a:endParaRPr lang="en-US" dirty="0"/>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300" y="546778"/>
            <a:ext cx="12038684" cy="1536022"/>
          </a:xfrm>
          <a:prstGeom prst="rect">
            <a:avLst/>
          </a:prstGeom>
        </p:spPr>
        <p:txBody>
          <a:bodyPr anchor="t">
            <a:noAutofit/>
          </a:bodyPr>
          <a:lstStyle>
            <a:lvl1pPr algn="l">
              <a:lnSpc>
                <a:spcPts val="5440"/>
              </a:lnSpc>
              <a:defRPr sz="5400">
                <a:solidFill>
                  <a:srgbClr val="141313"/>
                </a:solidFill>
              </a:defRPr>
            </a:lvl1pPr>
          </a:lstStyle>
          <a:p>
            <a:r>
              <a:rPr lang="en-US" dirty="0" smtClean="0"/>
              <a:t>Click to edit master title style</a:t>
            </a:r>
            <a:endParaRPr lang="en-US" dirty="0"/>
          </a:p>
        </p:txBody>
      </p:sp>
      <p:pic>
        <p:nvPicPr>
          <p:cNvPr id="14" name="Picture 13" descr="conduent_logo_black.eps"/>
          <p:cNvPicPr>
            <a:picLocks noChangeAspect="1"/>
          </p:cNvPicPr>
          <p:nvPr userDrawn="1"/>
        </p:nvPicPr>
        <p:blipFill>
          <a:blip r:embed="rId2"/>
          <a:stretch>
            <a:fillRect/>
          </a:stretch>
        </p:blipFill>
        <p:spPr>
          <a:xfrm>
            <a:off x="12533984" y="464601"/>
            <a:ext cx="1529109" cy="394401"/>
          </a:xfrm>
          <a:prstGeom prst="rect">
            <a:avLst/>
          </a:prstGeom>
        </p:spPr>
      </p:pic>
      <p:sp>
        <p:nvSpPr>
          <p:cNvPr id="26" name="Freeform 25"/>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Text Placeholder 8"/>
          <p:cNvSpPr>
            <a:spLocks noGrp="1"/>
          </p:cNvSpPr>
          <p:nvPr>
            <p:ph type="body" sz="quarter" idx="13" hasCustomPrompt="1"/>
          </p:nvPr>
        </p:nvSpPr>
        <p:spPr>
          <a:xfrm>
            <a:off x="520699" y="2082800"/>
            <a:ext cx="13542393" cy="4229100"/>
          </a:xfrm>
          <a:prstGeom prst="rect">
            <a:avLst/>
          </a:prstGeom>
        </p:spPr>
        <p:txBody>
          <a:bodyPr vert="horz"/>
          <a:lstStyle>
            <a:lvl1pPr marL="0" indent="0">
              <a:lnSpc>
                <a:spcPct val="150000"/>
              </a:lnSpc>
              <a:spcBef>
                <a:spcPts val="0"/>
              </a:spcBef>
              <a:spcAft>
                <a:spcPts val="2400"/>
              </a:spcAft>
              <a:buFontTx/>
              <a:buNone/>
              <a:defRPr sz="2000">
                <a:solidFill>
                  <a:srgbClr val="141313"/>
                </a:solidFill>
              </a:defRPr>
            </a:lvl1pPr>
            <a:lvl2pPr>
              <a:buFontTx/>
              <a:buNone/>
              <a:defRPr sz="2000">
                <a:solidFill>
                  <a:srgbClr val="141313"/>
                </a:solidFill>
              </a:defRPr>
            </a:lvl2pPr>
            <a:lvl3pPr>
              <a:buFontTx/>
              <a:buNone/>
              <a:defRPr sz="2000">
                <a:solidFill>
                  <a:srgbClr val="141313"/>
                </a:solidFill>
              </a:defRPr>
            </a:lvl3pPr>
            <a:lvl4pPr>
              <a:buFontTx/>
              <a:buNone/>
              <a:defRPr sz="2000">
                <a:solidFill>
                  <a:srgbClr val="141313"/>
                </a:solidFill>
              </a:defRPr>
            </a:lvl4pPr>
            <a:lvl5pPr>
              <a:buFontTx/>
              <a:buNone/>
              <a:defRPr sz="2000">
                <a:solidFill>
                  <a:srgbClr val="141313"/>
                </a:solidFill>
              </a:defRPr>
            </a:lvl5pPr>
          </a:lstStyle>
          <a:p>
            <a:pPr lvl="0"/>
            <a:r>
              <a:rPr lang="en-US" dirty="0" smtClean="0"/>
              <a:t>Click to edit master text styles</a:t>
            </a:r>
          </a:p>
        </p:txBody>
      </p:sp>
      <p:cxnSp>
        <p:nvCxnSpPr>
          <p:cNvPr id="10" name="Straight Connector 9"/>
          <p:cNvCxnSpPr/>
          <p:nvPr userDrawn="1"/>
        </p:nvCxnSpPr>
        <p:spPr>
          <a:xfrm>
            <a:off x="604838" y="2144712"/>
            <a:ext cx="134493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emf"/><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7.xml"/><Relationship Id="rId13" Type="http://schemas.openxmlformats.org/officeDocument/2006/relationships/slideLayout" Target="../slideLayouts/slideLayout32.xml"/><Relationship Id="rId18" Type="http://schemas.openxmlformats.org/officeDocument/2006/relationships/slideLayout" Target="../slideLayouts/slideLayout37.xml"/><Relationship Id="rId3" Type="http://schemas.openxmlformats.org/officeDocument/2006/relationships/slideLayout" Target="../slideLayouts/slideLayout22.xml"/><Relationship Id="rId21" Type="http://schemas.openxmlformats.org/officeDocument/2006/relationships/image" Target="../media/image1.emf"/><Relationship Id="rId7" Type="http://schemas.openxmlformats.org/officeDocument/2006/relationships/slideLayout" Target="../slideLayouts/slideLayout26.xml"/><Relationship Id="rId12" Type="http://schemas.openxmlformats.org/officeDocument/2006/relationships/slideLayout" Target="../slideLayouts/slideLayout31.xml"/><Relationship Id="rId17" Type="http://schemas.openxmlformats.org/officeDocument/2006/relationships/slideLayout" Target="../slideLayouts/slideLayout36.xml"/><Relationship Id="rId2" Type="http://schemas.openxmlformats.org/officeDocument/2006/relationships/slideLayout" Target="../slideLayouts/slideLayout21.xml"/><Relationship Id="rId16" Type="http://schemas.openxmlformats.org/officeDocument/2006/relationships/slideLayout" Target="../slideLayouts/slideLayout35.xml"/><Relationship Id="rId20" Type="http://schemas.openxmlformats.org/officeDocument/2006/relationships/theme" Target="../theme/theme2.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5" Type="http://schemas.openxmlformats.org/officeDocument/2006/relationships/slideLayout" Target="../slideLayouts/slideLayout34.xml"/><Relationship Id="rId10" Type="http://schemas.openxmlformats.org/officeDocument/2006/relationships/slideLayout" Target="../slideLayouts/slideLayout29.xml"/><Relationship Id="rId19" Type="http://schemas.openxmlformats.org/officeDocument/2006/relationships/slideLayout" Target="../slideLayouts/slideLayout38.xml"/><Relationship Id="rId4" Type="http://schemas.openxmlformats.org/officeDocument/2006/relationships/slideLayout" Target="../slideLayouts/slideLayout23.xml"/><Relationship Id="rId9" Type="http://schemas.openxmlformats.org/officeDocument/2006/relationships/slideLayout" Target="../slideLayouts/slideLayout28.xml"/><Relationship Id="rId14"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Date Placeholder 3"/>
          <p:cNvSpPr>
            <a:spLocks noGrp="1"/>
          </p:cNvSpPr>
          <p:nvPr>
            <p:ph type="dt" sz="half" idx="2"/>
          </p:nvPr>
        </p:nvSpPr>
        <p:spPr>
          <a:xfrm>
            <a:off x="477520" y="7627621"/>
            <a:ext cx="1385195" cy="438150"/>
          </a:xfrm>
          <a:prstGeom prst="rect">
            <a:avLst/>
          </a:prstGeom>
        </p:spPr>
        <p:txBody>
          <a:bodyPr vert="horz" lIns="130622" tIns="65311" rIns="130622" bIns="65311" rtlCol="0" anchor="ctr"/>
          <a:lstStyle>
            <a:lvl1pPr algn="l">
              <a:defRPr sz="1000">
                <a:solidFill>
                  <a:srgbClr val="AAAFB9"/>
                </a:solidFill>
                <a:latin typeface="Arial"/>
                <a:cs typeface="Arial"/>
              </a:defRPr>
            </a:lvl1pPr>
          </a:lstStyle>
          <a:p>
            <a:r>
              <a:rPr lang="en-US" dirty="0" smtClean="0"/>
              <a:t>1/08/2018</a:t>
            </a:r>
            <a:endParaRPr lang="en-US" dirty="0"/>
          </a:p>
        </p:txBody>
      </p:sp>
      <p:sp>
        <p:nvSpPr>
          <p:cNvPr id="8" name="Footer Placeholder 4"/>
          <p:cNvSpPr>
            <a:spLocks noGrp="1"/>
          </p:cNvSpPr>
          <p:nvPr>
            <p:ph type="ftr" sz="quarter" idx="3"/>
          </p:nvPr>
        </p:nvSpPr>
        <p:spPr>
          <a:xfrm>
            <a:off x="1862715" y="7627621"/>
            <a:ext cx="7514965" cy="438150"/>
          </a:xfrm>
          <a:prstGeom prst="rect">
            <a:avLst/>
          </a:prstGeom>
        </p:spPr>
        <p:txBody>
          <a:bodyPr vert="horz" lIns="130622" tIns="65311" rIns="130622" bIns="65311" rtlCol="0" anchor="ctr"/>
          <a:lstStyle>
            <a:lvl1pPr algn="l">
              <a:defRPr sz="1000">
                <a:solidFill>
                  <a:srgbClr val="AAAFB9"/>
                </a:solidFill>
                <a:latin typeface="Arial"/>
                <a:cs typeface="Arial"/>
              </a:defRPr>
            </a:lvl1pPr>
          </a:lstStyle>
          <a:p>
            <a:r>
              <a:rPr lang="en-US" dirty="0" smtClean="0"/>
              <a:t>Family Planning Workshop</a:t>
            </a:r>
            <a:endParaRPr lang="en-US" dirty="0"/>
          </a:p>
        </p:txBody>
      </p:sp>
      <p:sp>
        <p:nvSpPr>
          <p:cNvPr id="9" name="Slide Number Placeholder 5"/>
          <p:cNvSpPr>
            <a:spLocks noGrp="1"/>
          </p:cNvSpPr>
          <p:nvPr>
            <p:ph type="sldNum" sz="quarter" idx="4"/>
          </p:nvPr>
        </p:nvSpPr>
        <p:spPr>
          <a:xfrm>
            <a:off x="10764520" y="7627621"/>
            <a:ext cx="3413760" cy="438150"/>
          </a:xfrm>
          <a:prstGeom prst="rect">
            <a:avLst/>
          </a:prstGeom>
        </p:spPr>
        <p:txBody>
          <a:bodyPr vert="horz" lIns="130622" tIns="65311" rIns="130622" bIns="65311" rtlCol="0" anchor="ctr"/>
          <a:lstStyle>
            <a:lvl1pPr algn="r">
              <a:defRPr sz="1000">
                <a:solidFill>
                  <a:srgbClr val="AAAFB9"/>
                </a:solidFill>
                <a:latin typeface="Arial"/>
                <a:cs typeface="Arial"/>
              </a:defRPr>
            </a:lvl1pPr>
          </a:lstStyle>
          <a:p>
            <a:fld id="{CACB3E39-5571-0247-86B7-EF41C2ABA1DB}" type="slidenum">
              <a:rPr lang="en-US" smtClean="0"/>
              <a:pPr/>
              <a:t>‹#›</a:t>
            </a:fld>
            <a:endParaRPr lang="en-US" dirty="0"/>
          </a:p>
        </p:txBody>
      </p:sp>
      <p:pic>
        <p:nvPicPr>
          <p:cNvPr id="10" name="Picture 9" descr="conduent_logo_black.eps"/>
          <p:cNvPicPr>
            <a:picLocks noChangeAspect="1"/>
          </p:cNvPicPr>
          <p:nvPr userDrawn="1"/>
        </p:nvPicPr>
        <p:blipFill>
          <a:blip r:embed="rId21"/>
          <a:stretch>
            <a:fillRect/>
          </a:stretch>
        </p:blipFill>
        <p:spPr>
          <a:xfrm>
            <a:off x="12533984" y="464601"/>
            <a:ext cx="1529109" cy="394401"/>
          </a:xfrm>
          <a:prstGeom prst="rect">
            <a:avLst/>
          </a:prstGeom>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69" r:id="rId8"/>
    <p:sldLayoutId id="2147483657" r:id="rId9"/>
    <p:sldLayoutId id="2147483658" r:id="rId10"/>
    <p:sldLayoutId id="2147483659" r:id="rId11"/>
    <p:sldLayoutId id="2147483660" r:id="rId12"/>
    <p:sldLayoutId id="2147483661" r:id="rId13"/>
    <p:sldLayoutId id="2147483662" r:id="rId14"/>
    <p:sldLayoutId id="2147483664" r:id="rId15"/>
    <p:sldLayoutId id="2147483668" r:id="rId16"/>
    <p:sldLayoutId id="2147483665" r:id="rId17"/>
    <p:sldLayoutId id="2147483666" r:id="rId18"/>
    <p:sldLayoutId id="2147483667" r:id="rId19"/>
  </p:sldLayoutIdLst>
  <p:hf sldNum="0" hdr="0"/>
  <p:txStyles>
    <p:titleStyle>
      <a:lvl1pPr algn="ctr" defTabSz="65311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653110" rtl="0" eaLnBrk="1" latinLnBrk="0" hangingPunct="1">
        <a:spcBef>
          <a:spcPct val="20000"/>
        </a:spcBef>
        <a:buFont typeface="Arial"/>
        <a:buChar char="•"/>
        <a:defRPr sz="4600" kern="1200">
          <a:solidFill>
            <a:schemeClr val="tx1"/>
          </a:solidFill>
          <a:latin typeface="+mn-lt"/>
          <a:ea typeface="+mn-ea"/>
          <a:cs typeface="+mn-cs"/>
        </a:defRPr>
      </a:lvl1pPr>
      <a:lvl2pPr marL="1061304" indent="-408194" algn="l" defTabSz="653110" rtl="0" eaLnBrk="1" latinLnBrk="0" hangingPunct="1">
        <a:spcBef>
          <a:spcPct val="20000"/>
        </a:spcBef>
        <a:buFont typeface="Arial"/>
        <a:buChar char="–"/>
        <a:defRPr sz="4000" kern="1200">
          <a:solidFill>
            <a:schemeClr val="tx1"/>
          </a:solidFill>
          <a:latin typeface="+mn-lt"/>
          <a:ea typeface="+mn-ea"/>
          <a:cs typeface="+mn-cs"/>
        </a:defRPr>
      </a:lvl2pPr>
      <a:lvl3pPr marL="1632776" indent="-326555" algn="l" defTabSz="653110" rtl="0" eaLnBrk="1" latinLnBrk="0" hangingPunct="1">
        <a:spcBef>
          <a:spcPct val="20000"/>
        </a:spcBef>
        <a:buFont typeface="Arial"/>
        <a:buChar char="•"/>
        <a:defRPr sz="3400" kern="1200">
          <a:solidFill>
            <a:schemeClr val="tx1"/>
          </a:solidFill>
          <a:latin typeface="+mn-lt"/>
          <a:ea typeface="+mn-ea"/>
          <a:cs typeface="+mn-cs"/>
        </a:defRPr>
      </a:lvl3pPr>
      <a:lvl4pPr marL="2285886" indent="-326555" algn="l" defTabSz="653110" rtl="0" eaLnBrk="1" latinLnBrk="0" hangingPunct="1">
        <a:spcBef>
          <a:spcPct val="20000"/>
        </a:spcBef>
        <a:buFont typeface="Arial"/>
        <a:buChar char="–"/>
        <a:defRPr sz="2900" kern="1200">
          <a:solidFill>
            <a:schemeClr val="tx1"/>
          </a:solidFill>
          <a:latin typeface="+mn-lt"/>
          <a:ea typeface="+mn-ea"/>
          <a:cs typeface="+mn-cs"/>
        </a:defRPr>
      </a:lvl4pPr>
      <a:lvl5pPr marL="2938996" indent="-326555" algn="l" defTabSz="653110" rtl="0" eaLnBrk="1" latinLnBrk="0" hangingPunct="1">
        <a:spcBef>
          <a:spcPct val="20000"/>
        </a:spcBef>
        <a:buFont typeface="Arial"/>
        <a:buChar char="»"/>
        <a:defRPr sz="2900" kern="1200">
          <a:solidFill>
            <a:schemeClr val="tx1"/>
          </a:solidFill>
          <a:latin typeface="+mn-lt"/>
          <a:ea typeface="+mn-ea"/>
          <a:cs typeface="+mn-cs"/>
        </a:defRPr>
      </a:lvl5pPr>
      <a:lvl6pPr marL="3592106" indent="-326555" algn="l" defTabSz="653110" rtl="0" eaLnBrk="1" latinLnBrk="0" hangingPunct="1">
        <a:spcBef>
          <a:spcPct val="20000"/>
        </a:spcBef>
        <a:buFont typeface="Arial"/>
        <a:buChar char="•"/>
        <a:defRPr sz="2900" kern="1200">
          <a:solidFill>
            <a:schemeClr val="tx1"/>
          </a:solidFill>
          <a:latin typeface="+mn-lt"/>
          <a:ea typeface="+mn-ea"/>
          <a:cs typeface="+mn-cs"/>
        </a:defRPr>
      </a:lvl6pPr>
      <a:lvl7pPr marL="4245216" indent="-326555" algn="l" defTabSz="653110" rtl="0" eaLnBrk="1" latinLnBrk="0" hangingPunct="1">
        <a:spcBef>
          <a:spcPct val="20000"/>
        </a:spcBef>
        <a:buFont typeface="Arial"/>
        <a:buChar char="•"/>
        <a:defRPr sz="2900" kern="1200">
          <a:solidFill>
            <a:schemeClr val="tx1"/>
          </a:solidFill>
          <a:latin typeface="+mn-lt"/>
          <a:ea typeface="+mn-ea"/>
          <a:cs typeface="+mn-cs"/>
        </a:defRPr>
      </a:lvl7pPr>
      <a:lvl8pPr marL="4898327" indent="-326555" algn="l" defTabSz="653110" rtl="0" eaLnBrk="1" latinLnBrk="0" hangingPunct="1">
        <a:spcBef>
          <a:spcPct val="20000"/>
        </a:spcBef>
        <a:buFont typeface="Arial"/>
        <a:buChar char="•"/>
        <a:defRPr sz="2900" kern="1200">
          <a:solidFill>
            <a:schemeClr val="tx1"/>
          </a:solidFill>
          <a:latin typeface="+mn-lt"/>
          <a:ea typeface="+mn-ea"/>
          <a:cs typeface="+mn-cs"/>
        </a:defRPr>
      </a:lvl8pPr>
      <a:lvl9pPr marL="5551437" indent="-326555" algn="l" defTabSz="653110" rtl="0" eaLnBrk="1" latinLnBrk="0" hangingPunct="1">
        <a:spcBef>
          <a:spcPct val="20000"/>
        </a:spcBef>
        <a:buFont typeface="Arial"/>
        <a:buChar char="•"/>
        <a:defRPr sz="2900" kern="1200">
          <a:solidFill>
            <a:schemeClr val="tx1"/>
          </a:solidFill>
          <a:latin typeface="+mn-lt"/>
          <a:ea typeface="+mn-ea"/>
          <a:cs typeface="+mn-cs"/>
        </a:defRPr>
      </a:lvl9pPr>
    </p:bodyStyle>
    <p:otherStyle>
      <a:defPPr>
        <a:defRPr lang="en-US"/>
      </a:defPPr>
      <a:lvl1pPr marL="0" algn="l" defTabSz="653110" rtl="0" eaLnBrk="1" latinLnBrk="0" hangingPunct="1">
        <a:defRPr sz="2600" kern="1200">
          <a:solidFill>
            <a:schemeClr val="tx1"/>
          </a:solidFill>
          <a:latin typeface="+mn-lt"/>
          <a:ea typeface="+mn-ea"/>
          <a:cs typeface="+mn-cs"/>
        </a:defRPr>
      </a:lvl1pPr>
      <a:lvl2pPr marL="653110" algn="l" defTabSz="653110" rtl="0" eaLnBrk="1" latinLnBrk="0" hangingPunct="1">
        <a:defRPr sz="2600" kern="1200">
          <a:solidFill>
            <a:schemeClr val="tx1"/>
          </a:solidFill>
          <a:latin typeface="+mn-lt"/>
          <a:ea typeface="+mn-ea"/>
          <a:cs typeface="+mn-cs"/>
        </a:defRPr>
      </a:lvl2pPr>
      <a:lvl3pPr marL="1306220" algn="l" defTabSz="653110" rtl="0" eaLnBrk="1" latinLnBrk="0" hangingPunct="1">
        <a:defRPr sz="2600" kern="1200">
          <a:solidFill>
            <a:schemeClr val="tx1"/>
          </a:solidFill>
          <a:latin typeface="+mn-lt"/>
          <a:ea typeface="+mn-ea"/>
          <a:cs typeface="+mn-cs"/>
        </a:defRPr>
      </a:lvl3pPr>
      <a:lvl4pPr marL="1959331" algn="l" defTabSz="653110" rtl="0" eaLnBrk="1" latinLnBrk="0" hangingPunct="1">
        <a:defRPr sz="2600" kern="1200">
          <a:solidFill>
            <a:schemeClr val="tx1"/>
          </a:solidFill>
          <a:latin typeface="+mn-lt"/>
          <a:ea typeface="+mn-ea"/>
          <a:cs typeface="+mn-cs"/>
        </a:defRPr>
      </a:lvl4pPr>
      <a:lvl5pPr marL="2612441" algn="l" defTabSz="653110" rtl="0" eaLnBrk="1" latinLnBrk="0" hangingPunct="1">
        <a:defRPr sz="2600" kern="1200">
          <a:solidFill>
            <a:schemeClr val="tx1"/>
          </a:solidFill>
          <a:latin typeface="+mn-lt"/>
          <a:ea typeface="+mn-ea"/>
          <a:cs typeface="+mn-cs"/>
        </a:defRPr>
      </a:lvl5pPr>
      <a:lvl6pPr marL="3265551" algn="l" defTabSz="653110" rtl="0" eaLnBrk="1" latinLnBrk="0" hangingPunct="1">
        <a:defRPr sz="2600" kern="1200">
          <a:solidFill>
            <a:schemeClr val="tx1"/>
          </a:solidFill>
          <a:latin typeface="+mn-lt"/>
          <a:ea typeface="+mn-ea"/>
          <a:cs typeface="+mn-cs"/>
        </a:defRPr>
      </a:lvl6pPr>
      <a:lvl7pPr marL="3918661" algn="l" defTabSz="653110" rtl="0" eaLnBrk="1" latinLnBrk="0" hangingPunct="1">
        <a:defRPr sz="2600" kern="1200">
          <a:solidFill>
            <a:schemeClr val="tx1"/>
          </a:solidFill>
          <a:latin typeface="+mn-lt"/>
          <a:ea typeface="+mn-ea"/>
          <a:cs typeface="+mn-cs"/>
        </a:defRPr>
      </a:lvl7pPr>
      <a:lvl8pPr marL="4571771" algn="l" defTabSz="653110" rtl="0" eaLnBrk="1" latinLnBrk="0" hangingPunct="1">
        <a:defRPr sz="2600" kern="1200">
          <a:solidFill>
            <a:schemeClr val="tx1"/>
          </a:solidFill>
          <a:latin typeface="+mn-lt"/>
          <a:ea typeface="+mn-ea"/>
          <a:cs typeface="+mn-cs"/>
        </a:defRPr>
      </a:lvl8pPr>
      <a:lvl9pPr marL="5224882" algn="l" defTabSz="653110" rtl="0" eaLnBrk="1" latinLnBrk="0" hangingPunct="1">
        <a:defRPr sz="26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Date Placeholder 3"/>
          <p:cNvSpPr>
            <a:spLocks noGrp="1"/>
          </p:cNvSpPr>
          <p:nvPr>
            <p:ph type="dt" sz="half" idx="2"/>
          </p:nvPr>
        </p:nvSpPr>
        <p:spPr>
          <a:xfrm>
            <a:off x="477520" y="7627621"/>
            <a:ext cx="1385195" cy="438150"/>
          </a:xfrm>
          <a:prstGeom prst="rect">
            <a:avLst/>
          </a:prstGeom>
        </p:spPr>
        <p:txBody>
          <a:bodyPr vert="horz" lIns="130622" tIns="65311" rIns="130622" bIns="65311" rtlCol="0" anchor="ctr"/>
          <a:lstStyle>
            <a:lvl1pPr algn="l">
              <a:defRPr sz="1000">
                <a:solidFill>
                  <a:srgbClr val="AAAFB9"/>
                </a:solidFill>
                <a:latin typeface="Arial"/>
                <a:cs typeface="Arial"/>
              </a:defRPr>
            </a:lvl1pPr>
          </a:lstStyle>
          <a:p>
            <a:r>
              <a:rPr lang="en-US" dirty="0" smtClean="0"/>
              <a:t>February 22, 2018</a:t>
            </a:r>
            <a:endParaRPr lang="en-US" dirty="0"/>
          </a:p>
        </p:txBody>
      </p:sp>
      <p:sp>
        <p:nvSpPr>
          <p:cNvPr id="8" name="Footer Placeholder 4"/>
          <p:cNvSpPr>
            <a:spLocks noGrp="1"/>
          </p:cNvSpPr>
          <p:nvPr>
            <p:ph type="ftr" sz="quarter" idx="3"/>
          </p:nvPr>
        </p:nvSpPr>
        <p:spPr>
          <a:xfrm>
            <a:off x="1862715" y="7627621"/>
            <a:ext cx="7514965" cy="438150"/>
          </a:xfrm>
          <a:prstGeom prst="rect">
            <a:avLst/>
          </a:prstGeom>
        </p:spPr>
        <p:txBody>
          <a:bodyPr vert="horz" lIns="130622" tIns="65311" rIns="130622" bIns="65311" rtlCol="0" anchor="ctr"/>
          <a:lstStyle>
            <a:lvl1pPr algn="l">
              <a:defRPr sz="1000">
                <a:solidFill>
                  <a:srgbClr val="AAAFB9"/>
                </a:solidFill>
                <a:latin typeface="Arial"/>
                <a:cs typeface="Arial"/>
              </a:defRPr>
            </a:lvl1pPr>
          </a:lstStyle>
          <a:p>
            <a:r>
              <a:rPr lang="en-US" dirty="0" smtClean="0"/>
              <a:t>Emergency Medical Services for Aliens (EMSA)</a:t>
            </a:r>
            <a:endParaRPr lang="en-US" dirty="0"/>
          </a:p>
        </p:txBody>
      </p:sp>
      <p:sp>
        <p:nvSpPr>
          <p:cNvPr id="9" name="Slide Number Placeholder 5"/>
          <p:cNvSpPr>
            <a:spLocks noGrp="1"/>
          </p:cNvSpPr>
          <p:nvPr>
            <p:ph type="sldNum" sz="quarter" idx="4"/>
          </p:nvPr>
        </p:nvSpPr>
        <p:spPr>
          <a:xfrm>
            <a:off x="10764520" y="7627621"/>
            <a:ext cx="3413760" cy="438150"/>
          </a:xfrm>
          <a:prstGeom prst="rect">
            <a:avLst/>
          </a:prstGeom>
        </p:spPr>
        <p:txBody>
          <a:bodyPr vert="horz" lIns="130622" tIns="65311" rIns="130622" bIns="65311" rtlCol="0" anchor="ctr"/>
          <a:lstStyle>
            <a:lvl1pPr algn="r">
              <a:defRPr sz="1000">
                <a:solidFill>
                  <a:srgbClr val="AAAFB9"/>
                </a:solidFill>
                <a:latin typeface="Arial"/>
                <a:cs typeface="Arial"/>
              </a:defRPr>
            </a:lvl1pPr>
          </a:lstStyle>
          <a:p>
            <a:fld id="{CACB3E39-5571-0247-86B7-EF41C2ABA1DB}" type="slidenum">
              <a:rPr lang="en-US" smtClean="0"/>
              <a:pPr/>
              <a:t>‹#›</a:t>
            </a:fld>
            <a:endParaRPr lang="en-US" dirty="0"/>
          </a:p>
        </p:txBody>
      </p:sp>
      <p:pic>
        <p:nvPicPr>
          <p:cNvPr id="10" name="Picture 9" descr="conduent_logo_black.eps"/>
          <p:cNvPicPr>
            <a:picLocks noChangeAspect="1"/>
          </p:cNvPicPr>
          <p:nvPr/>
        </p:nvPicPr>
        <p:blipFill>
          <a:blip r:embed="rId21"/>
          <a:stretch>
            <a:fillRect/>
          </a:stretch>
        </p:blipFill>
        <p:spPr>
          <a:xfrm>
            <a:off x="12533984" y="464601"/>
            <a:ext cx="1529109" cy="394401"/>
          </a:xfrm>
          <a:prstGeom prst="rect">
            <a:avLst/>
          </a:prstGeom>
        </p:spPr>
      </p:pic>
    </p:spTree>
    <p:extLst>
      <p:ext uri="{BB962C8B-B14F-4D97-AF65-F5344CB8AC3E}">
        <p14:creationId xmlns:p14="http://schemas.microsoft.com/office/powerpoint/2010/main" val="1727828192"/>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 id="2147483682" r:id="rId12"/>
    <p:sldLayoutId id="2147483683" r:id="rId13"/>
    <p:sldLayoutId id="2147483684" r:id="rId14"/>
    <p:sldLayoutId id="2147483685" r:id="rId15"/>
    <p:sldLayoutId id="2147483686" r:id="rId16"/>
    <p:sldLayoutId id="2147483687" r:id="rId17"/>
    <p:sldLayoutId id="2147483688" r:id="rId18"/>
    <p:sldLayoutId id="2147483689" r:id="rId19"/>
  </p:sldLayoutIdLst>
  <p:hf hdr="0"/>
  <p:txStyles>
    <p:titleStyle>
      <a:lvl1pPr algn="ctr" defTabSz="65311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653110" rtl="0" eaLnBrk="1" latinLnBrk="0" hangingPunct="1">
        <a:spcBef>
          <a:spcPct val="20000"/>
        </a:spcBef>
        <a:buFont typeface="Arial"/>
        <a:buChar char="•"/>
        <a:defRPr sz="4600" kern="1200">
          <a:solidFill>
            <a:schemeClr val="tx1"/>
          </a:solidFill>
          <a:latin typeface="+mn-lt"/>
          <a:ea typeface="+mn-ea"/>
          <a:cs typeface="+mn-cs"/>
        </a:defRPr>
      </a:lvl1pPr>
      <a:lvl2pPr marL="1061304" indent="-408194" algn="l" defTabSz="653110" rtl="0" eaLnBrk="1" latinLnBrk="0" hangingPunct="1">
        <a:spcBef>
          <a:spcPct val="20000"/>
        </a:spcBef>
        <a:buFont typeface="Arial"/>
        <a:buChar char="–"/>
        <a:defRPr sz="4000" kern="1200">
          <a:solidFill>
            <a:schemeClr val="tx1"/>
          </a:solidFill>
          <a:latin typeface="+mn-lt"/>
          <a:ea typeface="+mn-ea"/>
          <a:cs typeface="+mn-cs"/>
        </a:defRPr>
      </a:lvl2pPr>
      <a:lvl3pPr marL="1632776" indent="-326555" algn="l" defTabSz="653110" rtl="0" eaLnBrk="1" latinLnBrk="0" hangingPunct="1">
        <a:spcBef>
          <a:spcPct val="20000"/>
        </a:spcBef>
        <a:buFont typeface="Arial"/>
        <a:buChar char="•"/>
        <a:defRPr sz="3400" kern="1200">
          <a:solidFill>
            <a:schemeClr val="tx1"/>
          </a:solidFill>
          <a:latin typeface="+mn-lt"/>
          <a:ea typeface="+mn-ea"/>
          <a:cs typeface="+mn-cs"/>
        </a:defRPr>
      </a:lvl3pPr>
      <a:lvl4pPr marL="2285886" indent="-326555" algn="l" defTabSz="653110" rtl="0" eaLnBrk="1" latinLnBrk="0" hangingPunct="1">
        <a:spcBef>
          <a:spcPct val="20000"/>
        </a:spcBef>
        <a:buFont typeface="Arial"/>
        <a:buChar char="–"/>
        <a:defRPr sz="2900" kern="1200">
          <a:solidFill>
            <a:schemeClr val="tx1"/>
          </a:solidFill>
          <a:latin typeface="+mn-lt"/>
          <a:ea typeface="+mn-ea"/>
          <a:cs typeface="+mn-cs"/>
        </a:defRPr>
      </a:lvl4pPr>
      <a:lvl5pPr marL="2938996" indent="-326555" algn="l" defTabSz="653110" rtl="0" eaLnBrk="1" latinLnBrk="0" hangingPunct="1">
        <a:spcBef>
          <a:spcPct val="20000"/>
        </a:spcBef>
        <a:buFont typeface="Arial"/>
        <a:buChar char="»"/>
        <a:defRPr sz="2900" kern="1200">
          <a:solidFill>
            <a:schemeClr val="tx1"/>
          </a:solidFill>
          <a:latin typeface="+mn-lt"/>
          <a:ea typeface="+mn-ea"/>
          <a:cs typeface="+mn-cs"/>
        </a:defRPr>
      </a:lvl5pPr>
      <a:lvl6pPr marL="3592106" indent="-326555" algn="l" defTabSz="653110" rtl="0" eaLnBrk="1" latinLnBrk="0" hangingPunct="1">
        <a:spcBef>
          <a:spcPct val="20000"/>
        </a:spcBef>
        <a:buFont typeface="Arial"/>
        <a:buChar char="•"/>
        <a:defRPr sz="2900" kern="1200">
          <a:solidFill>
            <a:schemeClr val="tx1"/>
          </a:solidFill>
          <a:latin typeface="+mn-lt"/>
          <a:ea typeface="+mn-ea"/>
          <a:cs typeface="+mn-cs"/>
        </a:defRPr>
      </a:lvl6pPr>
      <a:lvl7pPr marL="4245216" indent="-326555" algn="l" defTabSz="653110" rtl="0" eaLnBrk="1" latinLnBrk="0" hangingPunct="1">
        <a:spcBef>
          <a:spcPct val="20000"/>
        </a:spcBef>
        <a:buFont typeface="Arial"/>
        <a:buChar char="•"/>
        <a:defRPr sz="2900" kern="1200">
          <a:solidFill>
            <a:schemeClr val="tx1"/>
          </a:solidFill>
          <a:latin typeface="+mn-lt"/>
          <a:ea typeface="+mn-ea"/>
          <a:cs typeface="+mn-cs"/>
        </a:defRPr>
      </a:lvl7pPr>
      <a:lvl8pPr marL="4898327" indent="-326555" algn="l" defTabSz="653110" rtl="0" eaLnBrk="1" latinLnBrk="0" hangingPunct="1">
        <a:spcBef>
          <a:spcPct val="20000"/>
        </a:spcBef>
        <a:buFont typeface="Arial"/>
        <a:buChar char="•"/>
        <a:defRPr sz="2900" kern="1200">
          <a:solidFill>
            <a:schemeClr val="tx1"/>
          </a:solidFill>
          <a:latin typeface="+mn-lt"/>
          <a:ea typeface="+mn-ea"/>
          <a:cs typeface="+mn-cs"/>
        </a:defRPr>
      </a:lvl8pPr>
      <a:lvl9pPr marL="5551437" indent="-326555" algn="l" defTabSz="653110" rtl="0" eaLnBrk="1" latinLnBrk="0" hangingPunct="1">
        <a:spcBef>
          <a:spcPct val="20000"/>
        </a:spcBef>
        <a:buFont typeface="Arial"/>
        <a:buChar char="•"/>
        <a:defRPr sz="2900" kern="1200">
          <a:solidFill>
            <a:schemeClr val="tx1"/>
          </a:solidFill>
          <a:latin typeface="+mn-lt"/>
          <a:ea typeface="+mn-ea"/>
          <a:cs typeface="+mn-cs"/>
        </a:defRPr>
      </a:lvl9pPr>
    </p:bodyStyle>
    <p:otherStyle>
      <a:defPPr>
        <a:defRPr lang="en-US"/>
      </a:defPPr>
      <a:lvl1pPr marL="0" algn="l" defTabSz="653110" rtl="0" eaLnBrk="1" latinLnBrk="0" hangingPunct="1">
        <a:defRPr sz="2600" kern="1200">
          <a:solidFill>
            <a:schemeClr val="tx1"/>
          </a:solidFill>
          <a:latin typeface="+mn-lt"/>
          <a:ea typeface="+mn-ea"/>
          <a:cs typeface="+mn-cs"/>
        </a:defRPr>
      </a:lvl1pPr>
      <a:lvl2pPr marL="653110" algn="l" defTabSz="653110" rtl="0" eaLnBrk="1" latinLnBrk="0" hangingPunct="1">
        <a:defRPr sz="2600" kern="1200">
          <a:solidFill>
            <a:schemeClr val="tx1"/>
          </a:solidFill>
          <a:latin typeface="+mn-lt"/>
          <a:ea typeface="+mn-ea"/>
          <a:cs typeface="+mn-cs"/>
        </a:defRPr>
      </a:lvl2pPr>
      <a:lvl3pPr marL="1306220" algn="l" defTabSz="653110" rtl="0" eaLnBrk="1" latinLnBrk="0" hangingPunct="1">
        <a:defRPr sz="2600" kern="1200">
          <a:solidFill>
            <a:schemeClr val="tx1"/>
          </a:solidFill>
          <a:latin typeface="+mn-lt"/>
          <a:ea typeface="+mn-ea"/>
          <a:cs typeface="+mn-cs"/>
        </a:defRPr>
      </a:lvl3pPr>
      <a:lvl4pPr marL="1959331" algn="l" defTabSz="653110" rtl="0" eaLnBrk="1" latinLnBrk="0" hangingPunct="1">
        <a:defRPr sz="2600" kern="1200">
          <a:solidFill>
            <a:schemeClr val="tx1"/>
          </a:solidFill>
          <a:latin typeface="+mn-lt"/>
          <a:ea typeface="+mn-ea"/>
          <a:cs typeface="+mn-cs"/>
        </a:defRPr>
      </a:lvl4pPr>
      <a:lvl5pPr marL="2612441" algn="l" defTabSz="653110" rtl="0" eaLnBrk="1" latinLnBrk="0" hangingPunct="1">
        <a:defRPr sz="2600" kern="1200">
          <a:solidFill>
            <a:schemeClr val="tx1"/>
          </a:solidFill>
          <a:latin typeface="+mn-lt"/>
          <a:ea typeface="+mn-ea"/>
          <a:cs typeface="+mn-cs"/>
        </a:defRPr>
      </a:lvl5pPr>
      <a:lvl6pPr marL="3265551" algn="l" defTabSz="653110" rtl="0" eaLnBrk="1" latinLnBrk="0" hangingPunct="1">
        <a:defRPr sz="2600" kern="1200">
          <a:solidFill>
            <a:schemeClr val="tx1"/>
          </a:solidFill>
          <a:latin typeface="+mn-lt"/>
          <a:ea typeface="+mn-ea"/>
          <a:cs typeface="+mn-cs"/>
        </a:defRPr>
      </a:lvl6pPr>
      <a:lvl7pPr marL="3918661" algn="l" defTabSz="653110" rtl="0" eaLnBrk="1" latinLnBrk="0" hangingPunct="1">
        <a:defRPr sz="2600" kern="1200">
          <a:solidFill>
            <a:schemeClr val="tx1"/>
          </a:solidFill>
          <a:latin typeface="+mn-lt"/>
          <a:ea typeface="+mn-ea"/>
          <a:cs typeface="+mn-cs"/>
        </a:defRPr>
      </a:lvl7pPr>
      <a:lvl8pPr marL="4571771" algn="l" defTabSz="653110" rtl="0" eaLnBrk="1" latinLnBrk="0" hangingPunct="1">
        <a:defRPr sz="2600" kern="1200">
          <a:solidFill>
            <a:schemeClr val="tx1"/>
          </a:solidFill>
          <a:latin typeface="+mn-lt"/>
          <a:ea typeface="+mn-ea"/>
          <a:cs typeface="+mn-cs"/>
        </a:defRPr>
      </a:lvl8pPr>
      <a:lvl9pPr marL="5224882" algn="l" defTabSz="65311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8" Type="http://schemas.openxmlformats.org/officeDocument/2006/relationships/hyperlink" Target="http://www.hsd.state.nm.us/providers/rules-nm-administrative-code-.aspx" TargetMode="External"/><Relationship Id="rId3" Type="http://schemas.openxmlformats.org/officeDocument/2006/relationships/hyperlink" Target="https://nmmedicaid.portal.conduent.com/static/index.htm" TargetMode="External"/><Relationship Id="rId7" Type="http://schemas.openxmlformats.org/officeDocument/2006/relationships/hyperlink" Target="mailto:HIPAA.Desk.NM@conduent.com" TargetMode="External"/><Relationship Id="rId2" Type="http://schemas.openxmlformats.org/officeDocument/2006/relationships/notesSlide" Target="../notesSlides/notesSlide19.xml"/><Relationship Id="rId1" Type="http://schemas.openxmlformats.org/officeDocument/2006/relationships/slideLayout" Target="../slideLayouts/slideLayout8.xml"/><Relationship Id="rId6" Type="http://schemas.openxmlformats.org/officeDocument/2006/relationships/hyperlink" Target="mailto:NMProviderSUPPORT@conduent.com" TargetMode="External"/><Relationship Id="rId5" Type="http://schemas.openxmlformats.org/officeDocument/2006/relationships/hyperlink" Target="mailto:HSD.PEDeterminers@state.nm.us" TargetMode="External"/><Relationship Id="rId4" Type="http://schemas.openxmlformats.org/officeDocument/2006/relationships/hyperlink" Target="http://www.hsd.state.nm.us/mad/" TargetMode="External"/><Relationship Id="rId9" Type="http://schemas.openxmlformats.org/officeDocument/2006/relationships/hyperlink" Target="https://www.yes.state.nm.us/yesnm/home/index" TargetMode="Externa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041265" y="3594100"/>
            <a:ext cx="5761355" cy="1371600"/>
          </a:xfrm>
        </p:spPr>
        <p:txBody>
          <a:bodyPr/>
          <a:lstStyle/>
          <a:p>
            <a:r>
              <a:rPr lang="en-US" dirty="0" smtClean="0"/>
              <a:t>Family Planning Workshop</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1473200"/>
            <a:ext cx="13581063" cy="330200"/>
          </a:xfrm>
        </p:spPr>
        <p:txBody>
          <a:bodyPr/>
          <a:lstStyle/>
          <a:p>
            <a:r>
              <a:rPr lang="en-US" sz="3200" dirty="0"/>
              <a:t>Approved </a:t>
            </a:r>
            <a:r>
              <a:rPr lang="en-US" sz="3200" dirty="0" smtClean="0"/>
              <a:t>Family Planning Procedures </a:t>
            </a:r>
            <a:r>
              <a:rPr lang="en-US" sz="3200" i="1" dirty="0" smtClean="0"/>
              <a:t>Continued</a:t>
            </a:r>
            <a:endParaRPr lang="en-US" sz="3200" i="1" dirty="0"/>
          </a:p>
        </p:txBody>
      </p:sp>
      <p:sp>
        <p:nvSpPr>
          <p:cNvPr id="3" name="TextBox 2"/>
          <p:cNvSpPr txBox="1"/>
          <p:nvPr/>
        </p:nvSpPr>
        <p:spPr>
          <a:xfrm>
            <a:off x="495300" y="2308265"/>
            <a:ext cx="11295528" cy="492443"/>
          </a:xfrm>
          <a:prstGeom prst="rect">
            <a:avLst/>
          </a:prstGeom>
          <a:noFill/>
        </p:spPr>
        <p:txBody>
          <a:bodyPr wrap="square" rtlCol="0">
            <a:spAutoFit/>
          </a:bodyPr>
          <a:lstStyle/>
          <a:p>
            <a:r>
              <a:rPr lang="en-US" dirty="0" smtClean="0"/>
              <a:t>Procedures are always Family Planning: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740069105"/>
              </p:ext>
            </p:extLst>
          </p:nvPr>
        </p:nvGraphicFramePr>
        <p:xfrm>
          <a:off x="990600" y="3048008"/>
          <a:ext cx="2425700" cy="4152896"/>
        </p:xfrm>
        <a:graphic>
          <a:graphicData uri="http://schemas.openxmlformats.org/drawingml/2006/table">
            <a:tbl>
              <a:tblPr>
                <a:tableStyleId>{5C22544A-7EE6-4342-B048-85BDC9FD1C3A}</a:tableStyleId>
              </a:tblPr>
              <a:tblGrid>
                <a:gridCol w="1212850"/>
                <a:gridCol w="1212850"/>
              </a:tblGrid>
              <a:tr h="244288">
                <a:tc>
                  <a:txBody>
                    <a:bodyPr/>
                    <a:lstStyle/>
                    <a:p>
                      <a:pPr algn="ctr" fontAlgn="ctr"/>
                      <a:r>
                        <a:rPr lang="en-US" sz="1100" u="none" strike="noStrike" dirty="0">
                          <a:effectLst/>
                        </a:rPr>
                        <a:t>11976</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G0123          </a:t>
                      </a:r>
                      <a:endParaRPr lang="en-US" sz="1100" b="0" i="0" u="none" strike="noStrike" dirty="0">
                        <a:solidFill>
                          <a:srgbClr val="000000"/>
                        </a:solidFill>
                        <a:effectLst/>
                        <a:latin typeface="Arial"/>
                      </a:endParaRPr>
                    </a:p>
                  </a:txBody>
                  <a:tcPr marL="9525" marR="9525" marT="9525" marB="0" anchor="ctr"/>
                </a:tc>
              </a:tr>
              <a:tr h="244288">
                <a:tc>
                  <a:txBody>
                    <a:bodyPr/>
                    <a:lstStyle/>
                    <a:p>
                      <a:pPr algn="ctr" fontAlgn="ctr"/>
                      <a:r>
                        <a:rPr lang="en-US" sz="1100" u="none" strike="noStrike" dirty="0">
                          <a:effectLst/>
                        </a:rPr>
                        <a:t>55250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G0141          </a:t>
                      </a:r>
                      <a:endParaRPr lang="en-US" sz="1100" b="0" i="0" u="none" strike="noStrike" dirty="0">
                        <a:solidFill>
                          <a:srgbClr val="000000"/>
                        </a:solidFill>
                        <a:effectLst/>
                        <a:latin typeface="Arial"/>
                      </a:endParaRPr>
                    </a:p>
                  </a:txBody>
                  <a:tcPr marL="9525" marR="9525" marT="9525" marB="0" anchor="ctr"/>
                </a:tc>
              </a:tr>
              <a:tr h="244288">
                <a:tc>
                  <a:txBody>
                    <a:bodyPr/>
                    <a:lstStyle/>
                    <a:p>
                      <a:pPr algn="ctr" fontAlgn="ctr"/>
                      <a:r>
                        <a:rPr lang="en-US" sz="1100" u="none" strike="noStrike" dirty="0">
                          <a:effectLst/>
                        </a:rPr>
                        <a:t>57170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G9806          </a:t>
                      </a:r>
                      <a:endParaRPr lang="en-US" sz="1100" b="0" i="0" u="none" strike="noStrike" dirty="0">
                        <a:solidFill>
                          <a:srgbClr val="000000"/>
                        </a:solidFill>
                        <a:effectLst/>
                        <a:latin typeface="Arial"/>
                      </a:endParaRPr>
                    </a:p>
                  </a:txBody>
                  <a:tcPr marL="9525" marR="9525" marT="9525" marB="0" anchor="ctr"/>
                </a:tc>
              </a:tr>
              <a:tr h="244288">
                <a:tc>
                  <a:txBody>
                    <a:bodyPr/>
                    <a:lstStyle/>
                    <a:p>
                      <a:pPr algn="ctr" fontAlgn="ctr"/>
                      <a:r>
                        <a:rPr lang="en-US" sz="1100" u="none" strike="noStrike" dirty="0">
                          <a:effectLst/>
                        </a:rPr>
                        <a:t>58300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J1050          </a:t>
                      </a:r>
                      <a:endParaRPr lang="en-US" sz="1100" b="0" i="0" u="none" strike="noStrike" dirty="0">
                        <a:solidFill>
                          <a:srgbClr val="000000"/>
                        </a:solidFill>
                        <a:effectLst/>
                        <a:latin typeface="Arial"/>
                      </a:endParaRPr>
                    </a:p>
                  </a:txBody>
                  <a:tcPr marL="9525" marR="9525" marT="9525" marB="0" anchor="ctr"/>
                </a:tc>
              </a:tr>
              <a:tr h="244288">
                <a:tc>
                  <a:txBody>
                    <a:bodyPr/>
                    <a:lstStyle/>
                    <a:p>
                      <a:pPr algn="ctr" fontAlgn="ctr"/>
                      <a:r>
                        <a:rPr lang="en-US" sz="1100" u="none" strike="noStrike" dirty="0">
                          <a:effectLst/>
                        </a:rPr>
                        <a:t>58565</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J7296</a:t>
                      </a:r>
                      <a:endParaRPr lang="en-US" sz="1100" b="0" i="0" u="none" strike="noStrike" dirty="0">
                        <a:solidFill>
                          <a:srgbClr val="000000"/>
                        </a:solidFill>
                        <a:effectLst/>
                        <a:latin typeface="Arial"/>
                      </a:endParaRPr>
                    </a:p>
                  </a:txBody>
                  <a:tcPr marL="9525" marR="9525" marT="9525" marB="0" anchor="ctr"/>
                </a:tc>
              </a:tr>
              <a:tr h="244288">
                <a:tc>
                  <a:txBody>
                    <a:bodyPr/>
                    <a:lstStyle/>
                    <a:p>
                      <a:pPr algn="ctr" fontAlgn="ctr"/>
                      <a:r>
                        <a:rPr lang="en-US" sz="1100" u="none" strike="noStrike" dirty="0">
                          <a:effectLst/>
                        </a:rPr>
                        <a:t>58600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J7297          </a:t>
                      </a:r>
                      <a:endParaRPr lang="en-US" sz="1100" b="0" i="0" u="none" strike="noStrike" dirty="0">
                        <a:solidFill>
                          <a:srgbClr val="000000"/>
                        </a:solidFill>
                        <a:effectLst/>
                        <a:latin typeface="Arial"/>
                      </a:endParaRPr>
                    </a:p>
                  </a:txBody>
                  <a:tcPr marL="9525" marR="9525" marT="9525" marB="0" anchor="ctr"/>
                </a:tc>
              </a:tr>
              <a:tr h="244288">
                <a:tc>
                  <a:txBody>
                    <a:bodyPr/>
                    <a:lstStyle/>
                    <a:p>
                      <a:pPr algn="ctr" fontAlgn="ctr"/>
                      <a:r>
                        <a:rPr lang="en-US" sz="1100" u="none" strike="noStrike" dirty="0">
                          <a:effectLst/>
                        </a:rPr>
                        <a:t>58615</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J7298          </a:t>
                      </a:r>
                      <a:endParaRPr lang="en-US" sz="1100" b="0" i="0" u="none" strike="noStrike" dirty="0">
                        <a:solidFill>
                          <a:srgbClr val="000000"/>
                        </a:solidFill>
                        <a:effectLst/>
                        <a:latin typeface="Arial"/>
                      </a:endParaRPr>
                    </a:p>
                  </a:txBody>
                  <a:tcPr marL="9525" marR="9525" marT="9525" marB="0" anchor="ctr"/>
                </a:tc>
              </a:tr>
              <a:tr h="244288">
                <a:tc>
                  <a:txBody>
                    <a:bodyPr/>
                    <a:lstStyle/>
                    <a:p>
                      <a:pPr algn="ctr" fontAlgn="ctr"/>
                      <a:r>
                        <a:rPr lang="en-US" sz="1100" u="none" strike="noStrike" dirty="0">
                          <a:effectLst/>
                        </a:rPr>
                        <a:t>58670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J7300          </a:t>
                      </a:r>
                      <a:endParaRPr lang="en-US" sz="1100" b="0" i="0" u="none" strike="noStrike" dirty="0">
                        <a:solidFill>
                          <a:srgbClr val="000000"/>
                        </a:solidFill>
                        <a:effectLst/>
                        <a:latin typeface="Arial"/>
                      </a:endParaRPr>
                    </a:p>
                  </a:txBody>
                  <a:tcPr marL="9525" marR="9525" marT="9525" marB="0" anchor="ctr"/>
                </a:tc>
              </a:tr>
              <a:tr h="244288">
                <a:tc>
                  <a:txBody>
                    <a:bodyPr/>
                    <a:lstStyle/>
                    <a:p>
                      <a:pPr algn="ctr" fontAlgn="ctr"/>
                      <a:r>
                        <a:rPr lang="en-US" sz="1100" u="none" strike="noStrike" dirty="0">
                          <a:effectLst/>
                        </a:rPr>
                        <a:t>74740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J7301          </a:t>
                      </a:r>
                      <a:endParaRPr lang="en-US" sz="1100" b="0" i="0" u="none" strike="noStrike" dirty="0">
                        <a:solidFill>
                          <a:srgbClr val="000000"/>
                        </a:solidFill>
                        <a:effectLst/>
                        <a:latin typeface="Arial"/>
                      </a:endParaRPr>
                    </a:p>
                  </a:txBody>
                  <a:tcPr marL="9525" marR="9525" marT="9525" marB="0" anchor="ctr"/>
                </a:tc>
              </a:tr>
              <a:tr h="244288">
                <a:tc>
                  <a:txBody>
                    <a:bodyPr/>
                    <a:lstStyle/>
                    <a:p>
                      <a:pPr algn="ctr" fontAlgn="ctr"/>
                      <a:r>
                        <a:rPr lang="en-US" sz="1100" u="none" strike="noStrike" dirty="0">
                          <a:effectLst/>
                        </a:rPr>
                        <a:t>74742</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J7303          </a:t>
                      </a:r>
                      <a:endParaRPr lang="en-US" sz="1100" b="0" i="0" u="none" strike="noStrike" dirty="0">
                        <a:solidFill>
                          <a:srgbClr val="000000"/>
                        </a:solidFill>
                        <a:effectLst/>
                        <a:latin typeface="Arial"/>
                      </a:endParaRPr>
                    </a:p>
                  </a:txBody>
                  <a:tcPr marL="9525" marR="9525" marT="9525" marB="0" anchor="ctr"/>
                </a:tc>
              </a:tr>
              <a:tr h="244288">
                <a:tc>
                  <a:txBody>
                    <a:bodyPr/>
                    <a:lstStyle/>
                    <a:p>
                      <a:pPr algn="ctr" fontAlgn="ctr"/>
                      <a:r>
                        <a:rPr lang="en-US" sz="1100" u="none" strike="noStrike" dirty="0">
                          <a:effectLst/>
                        </a:rPr>
                        <a:t>81025</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J7304          </a:t>
                      </a:r>
                      <a:endParaRPr lang="en-US" sz="1100" b="0" i="0" u="none" strike="noStrike" dirty="0">
                        <a:solidFill>
                          <a:srgbClr val="000000"/>
                        </a:solidFill>
                        <a:effectLst/>
                        <a:latin typeface="Arial"/>
                      </a:endParaRPr>
                    </a:p>
                  </a:txBody>
                  <a:tcPr marL="9525" marR="9525" marT="9525" marB="0" anchor="ctr"/>
                </a:tc>
              </a:tr>
              <a:tr h="244288">
                <a:tc>
                  <a:txBody>
                    <a:bodyPr/>
                    <a:lstStyle/>
                    <a:p>
                      <a:pPr algn="ctr" fontAlgn="ctr"/>
                      <a:r>
                        <a:rPr lang="en-US" sz="1100" u="none" strike="noStrike" dirty="0">
                          <a:effectLst/>
                        </a:rPr>
                        <a:t>82677</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J7306          </a:t>
                      </a:r>
                      <a:endParaRPr lang="en-US" sz="1100" b="0" i="0" u="none" strike="noStrike" dirty="0">
                        <a:solidFill>
                          <a:srgbClr val="000000"/>
                        </a:solidFill>
                        <a:effectLst/>
                        <a:latin typeface="Arial"/>
                      </a:endParaRPr>
                    </a:p>
                  </a:txBody>
                  <a:tcPr marL="9525" marR="9525" marT="9525" marB="0" anchor="ctr"/>
                </a:tc>
              </a:tr>
              <a:tr h="244288">
                <a:tc>
                  <a:txBody>
                    <a:bodyPr/>
                    <a:lstStyle/>
                    <a:p>
                      <a:pPr algn="ctr" fontAlgn="ctr"/>
                      <a:r>
                        <a:rPr lang="en-US" sz="1100" u="none" strike="noStrike" dirty="0">
                          <a:effectLst/>
                        </a:rPr>
                        <a:t>88302</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J7307          </a:t>
                      </a:r>
                      <a:endParaRPr lang="en-US" sz="1100" b="0" i="0" u="none" strike="noStrike" dirty="0">
                        <a:solidFill>
                          <a:srgbClr val="000000"/>
                        </a:solidFill>
                        <a:effectLst/>
                        <a:latin typeface="Arial"/>
                      </a:endParaRPr>
                    </a:p>
                  </a:txBody>
                  <a:tcPr marL="9525" marR="9525" marT="9525" marB="0" anchor="ctr"/>
                </a:tc>
              </a:tr>
              <a:tr h="244288">
                <a:tc>
                  <a:txBody>
                    <a:bodyPr/>
                    <a:lstStyle/>
                    <a:p>
                      <a:pPr algn="ctr" fontAlgn="ctr"/>
                      <a:r>
                        <a:rPr lang="en-US" sz="1100" u="none" strike="noStrike" dirty="0">
                          <a:effectLst/>
                        </a:rPr>
                        <a:t>A4261          </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J8499          </a:t>
                      </a:r>
                      <a:endParaRPr lang="en-US" sz="1100" b="0" i="0" u="none" strike="noStrike" dirty="0">
                        <a:solidFill>
                          <a:srgbClr val="000000"/>
                        </a:solidFill>
                        <a:effectLst/>
                        <a:latin typeface="Arial"/>
                      </a:endParaRPr>
                    </a:p>
                  </a:txBody>
                  <a:tcPr marL="9525" marR="9525" marT="9525" marB="0" anchor="ctr"/>
                </a:tc>
              </a:tr>
              <a:tr h="244288">
                <a:tc>
                  <a:txBody>
                    <a:bodyPr/>
                    <a:lstStyle/>
                    <a:p>
                      <a:pPr algn="ctr" fontAlgn="ctr"/>
                      <a:r>
                        <a:rPr lang="en-US" sz="1100" u="none" strike="noStrike" dirty="0">
                          <a:effectLst/>
                        </a:rPr>
                        <a:t>A4264          </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Q9984          </a:t>
                      </a:r>
                      <a:endParaRPr lang="en-US" sz="1100" b="0" i="0" u="none" strike="noStrike" dirty="0">
                        <a:solidFill>
                          <a:srgbClr val="000000"/>
                        </a:solidFill>
                        <a:effectLst/>
                        <a:latin typeface="Arial"/>
                      </a:endParaRPr>
                    </a:p>
                  </a:txBody>
                  <a:tcPr marL="9525" marR="9525" marT="9525" marB="0" anchor="ctr"/>
                </a:tc>
              </a:tr>
              <a:tr h="244288">
                <a:tc>
                  <a:txBody>
                    <a:bodyPr/>
                    <a:lstStyle/>
                    <a:p>
                      <a:pPr algn="ctr" fontAlgn="ctr"/>
                      <a:r>
                        <a:rPr lang="en-US" sz="1100" u="none" strike="noStrike" dirty="0">
                          <a:effectLst/>
                        </a:rPr>
                        <a:t>A4266          </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S4989          </a:t>
                      </a:r>
                      <a:endParaRPr lang="en-US" sz="1100" b="0" i="0" u="none" strike="noStrike" dirty="0">
                        <a:solidFill>
                          <a:srgbClr val="000000"/>
                        </a:solidFill>
                        <a:effectLst/>
                        <a:latin typeface="Arial"/>
                      </a:endParaRPr>
                    </a:p>
                  </a:txBody>
                  <a:tcPr marL="9525" marR="9525" marT="9525" marB="0" anchor="ctr"/>
                </a:tc>
              </a:tr>
              <a:tr h="244288">
                <a:tc>
                  <a:txBody>
                    <a:bodyPr/>
                    <a:lstStyle/>
                    <a:p>
                      <a:pPr algn="ctr" fontAlgn="ctr"/>
                      <a:r>
                        <a:rPr lang="en-US" sz="1100" u="none" strike="noStrike" dirty="0">
                          <a:effectLst/>
                        </a:rPr>
                        <a:t> </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S4993          </a:t>
                      </a:r>
                      <a:endParaRPr lang="en-US" sz="1100" b="0" i="0" u="none" strike="noStrike" dirty="0">
                        <a:solidFill>
                          <a:srgbClr val="000000"/>
                        </a:solidFill>
                        <a:effectLst/>
                        <a:latin typeface="Arial"/>
                      </a:endParaRPr>
                    </a:p>
                  </a:txBody>
                  <a:tcPr marL="9525" marR="9525" marT="9525" marB="0" anchor="ctr"/>
                </a:tc>
              </a:tr>
            </a:tbl>
          </a:graphicData>
        </a:graphic>
      </p:graphicFrame>
    </p:spTree>
    <p:extLst>
      <p:ext uri="{BB962C8B-B14F-4D97-AF65-F5344CB8AC3E}">
        <p14:creationId xmlns:p14="http://schemas.microsoft.com/office/powerpoint/2010/main" val="23567956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1473200"/>
            <a:ext cx="13581063" cy="330200"/>
          </a:xfrm>
        </p:spPr>
        <p:txBody>
          <a:bodyPr/>
          <a:lstStyle/>
          <a:p>
            <a:r>
              <a:rPr lang="en-US" sz="3200" dirty="0" smtClean="0"/>
              <a:t>Family Planning ICD-10 Diagnosis Codes</a:t>
            </a:r>
            <a:endParaRPr lang="en-US" sz="3200" i="1" dirty="0"/>
          </a:p>
        </p:txBody>
      </p:sp>
      <p:sp>
        <p:nvSpPr>
          <p:cNvPr id="3" name="TextBox 2"/>
          <p:cNvSpPr txBox="1"/>
          <p:nvPr/>
        </p:nvSpPr>
        <p:spPr>
          <a:xfrm>
            <a:off x="495300" y="2308265"/>
            <a:ext cx="11295528" cy="492443"/>
          </a:xfrm>
          <a:prstGeom prst="rect">
            <a:avLst/>
          </a:prstGeom>
          <a:noFill/>
        </p:spPr>
        <p:txBody>
          <a:bodyPr wrap="square" rtlCol="0">
            <a:spAutoFit/>
          </a:bodyPr>
          <a:lstStyle/>
          <a:p>
            <a:r>
              <a:rPr lang="en-US" dirty="0" smtClean="0"/>
              <a:t>The following diagnosis codes are approved for Family Planning : </a:t>
            </a:r>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1961644637"/>
              </p:ext>
            </p:extLst>
          </p:nvPr>
        </p:nvGraphicFramePr>
        <p:xfrm>
          <a:off x="3079750" y="3054708"/>
          <a:ext cx="1104900" cy="4191000"/>
        </p:xfrm>
        <a:graphic>
          <a:graphicData uri="http://schemas.openxmlformats.org/drawingml/2006/table">
            <a:tbl>
              <a:tblPr>
                <a:tableStyleId>{5C22544A-7EE6-4342-B048-85BDC9FD1C3A}</a:tableStyleId>
              </a:tblPr>
              <a:tblGrid>
                <a:gridCol w="1104900"/>
              </a:tblGrid>
              <a:tr h="190500">
                <a:tc>
                  <a:txBody>
                    <a:bodyPr/>
                    <a:lstStyle/>
                    <a:p>
                      <a:pPr algn="ctr" fontAlgn="ctr"/>
                      <a:r>
                        <a:rPr lang="en-US" sz="1100" u="none" strike="noStrike" dirty="0">
                          <a:effectLst/>
                        </a:rPr>
                        <a:t>A54.24</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A54.29</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A54.30</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A54.31</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A54.32</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A54.33</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A54.39</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A54.40</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A54.41</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A54.42</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A54.43</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A54.49</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A54.5</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A54.6</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A54.81</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A54.82</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A54.83</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A54.84</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A54.85</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A54.86</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A54.89</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A54.9</a:t>
                      </a:r>
                      <a:endParaRPr lang="en-US" sz="1100" b="0" i="0" u="none" strike="noStrike" dirty="0">
                        <a:solidFill>
                          <a:srgbClr val="000000"/>
                        </a:solidFill>
                        <a:effectLst/>
                        <a:latin typeface="Calibri"/>
                      </a:endParaRPr>
                    </a:p>
                  </a:txBody>
                  <a:tcPr marL="9525" marR="9525" marT="9525" marB="0" anchor="ct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2279590879"/>
              </p:ext>
            </p:extLst>
          </p:nvPr>
        </p:nvGraphicFramePr>
        <p:xfrm>
          <a:off x="869950" y="3052803"/>
          <a:ext cx="1104900" cy="4177665"/>
        </p:xfrm>
        <a:graphic>
          <a:graphicData uri="http://schemas.openxmlformats.org/drawingml/2006/table">
            <a:tbl>
              <a:tblPr>
                <a:tableStyleId>{5C22544A-7EE6-4342-B048-85BDC9FD1C3A}</a:tableStyleId>
              </a:tblPr>
              <a:tblGrid>
                <a:gridCol w="1104900"/>
              </a:tblGrid>
              <a:tr h="0">
                <a:tc>
                  <a:txBody>
                    <a:bodyPr/>
                    <a:lstStyle/>
                    <a:p>
                      <a:pPr algn="ctr" fontAlgn="ctr"/>
                      <a:r>
                        <a:rPr lang="en-US" sz="1100" u="none" strike="noStrike" dirty="0">
                          <a:effectLst/>
                        </a:rPr>
                        <a:t>N83.0</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N83.00</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N83.01</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N83.02</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N83.1</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N83.10</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N83.11</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N83.12</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N83.20</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N83.201</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N83.202</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N83.209</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N83.29</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N83.291</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N83.292</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N83.299</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T83.3</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T83.31</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Z30.015</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Z30.016</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Z30.017</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Z30.44</a:t>
                      </a:r>
                      <a:endParaRPr lang="en-US" sz="1100" b="0" i="0" u="none" strike="noStrike" dirty="0">
                        <a:solidFill>
                          <a:srgbClr val="000000"/>
                        </a:solidFill>
                        <a:effectLst/>
                        <a:latin typeface="Calibri"/>
                      </a:endParaRPr>
                    </a:p>
                  </a:txBody>
                  <a:tcPr marL="9525" marR="9525" marT="9525" marB="0" anchor="ct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3887895901"/>
              </p:ext>
            </p:extLst>
          </p:nvPr>
        </p:nvGraphicFramePr>
        <p:xfrm>
          <a:off x="1974850" y="3054708"/>
          <a:ext cx="1104900" cy="4191000"/>
        </p:xfrm>
        <a:graphic>
          <a:graphicData uri="http://schemas.openxmlformats.org/drawingml/2006/table">
            <a:tbl>
              <a:tblPr>
                <a:tableStyleId>{5C22544A-7EE6-4342-B048-85BDC9FD1C3A}</a:tableStyleId>
              </a:tblPr>
              <a:tblGrid>
                <a:gridCol w="1104900"/>
              </a:tblGrid>
              <a:tr h="190500">
                <a:tc>
                  <a:txBody>
                    <a:bodyPr/>
                    <a:lstStyle/>
                    <a:p>
                      <a:pPr algn="ctr" fontAlgn="ctr"/>
                      <a:r>
                        <a:rPr lang="en-US" sz="1100" u="none" strike="noStrike" dirty="0">
                          <a:effectLst/>
                        </a:rPr>
                        <a:t>Z30.45</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Z30.46</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Z11.4</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A51.0</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A51.1</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A51.2</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A51.3</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A51.31</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A51.32</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A51.39</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A51.49</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A51.5</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A51.9</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A54.00</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A54.01</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A54.02</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A54.03</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A54.09</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A54.1</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A54.21</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A54.22</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A54.23</a:t>
                      </a:r>
                      <a:endParaRPr lang="en-US" sz="1100" b="0" i="0" u="none" strike="noStrike" dirty="0">
                        <a:solidFill>
                          <a:srgbClr val="000000"/>
                        </a:solidFill>
                        <a:effectLst/>
                        <a:latin typeface="Calibri"/>
                      </a:endParaRPr>
                    </a:p>
                  </a:txBody>
                  <a:tcPr marL="9525" marR="9525" marT="9525" marB="0" anchor="ctr"/>
                </a:tc>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2135791479"/>
              </p:ext>
            </p:extLst>
          </p:nvPr>
        </p:nvGraphicFramePr>
        <p:xfrm>
          <a:off x="4720771" y="3054708"/>
          <a:ext cx="1104900" cy="4191000"/>
        </p:xfrm>
        <a:graphic>
          <a:graphicData uri="http://schemas.openxmlformats.org/drawingml/2006/table">
            <a:tbl>
              <a:tblPr>
                <a:tableStyleId>{5C22544A-7EE6-4342-B048-85BDC9FD1C3A}</a:tableStyleId>
              </a:tblPr>
              <a:tblGrid>
                <a:gridCol w="1104900"/>
              </a:tblGrid>
              <a:tr h="190500">
                <a:tc>
                  <a:txBody>
                    <a:bodyPr/>
                    <a:lstStyle/>
                    <a:p>
                      <a:pPr algn="ctr" fontAlgn="ctr"/>
                      <a:r>
                        <a:rPr lang="en-US" sz="1100" u="none" strike="noStrike" dirty="0">
                          <a:effectLst/>
                        </a:rPr>
                        <a:t>A54.9</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A55</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A56.00</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A56.01</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A56.02</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A56.09</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A56.11</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A56.19</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A56.2</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A56.3</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A56.4</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A56.8</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A57</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A58</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A59.00</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A59.01</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A59.02</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A59.03</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A59.09</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A59.8</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A59.9</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A60.00</a:t>
                      </a:r>
                      <a:endParaRPr lang="en-US" sz="1100" b="0" i="0" u="none" strike="noStrike" dirty="0">
                        <a:solidFill>
                          <a:srgbClr val="000000"/>
                        </a:solidFill>
                        <a:effectLst/>
                        <a:latin typeface="Calibri"/>
                      </a:endParaRPr>
                    </a:p>
                  </a:txBody>
                  <a:tcPr marL="9525" marR="9525" marT="9525" marB="0" anchor="ctr"/>
                </a:tc>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1336302794"/>
              </p:ext>
            </p:extLst>
          </p:nvPr>
        </p:nvGraphicFramePr>
        <p:xfrm>
          <a:off x="5832021" y="3054708"/>
          <a:ext cx="1104900" cy="4191000"/>
        </p:xfrm>
        <a:graphic>
          <a:graphicData uri="http://schemas.openxmlformats.org/drawingml/2006/table">
            <a:tbl>
              <a:tblPr>
                <a:tableStyleId>{5C22544A-7EE6-4342-B048-85BDC9FD1C3A}</a:tableStyleId>
              </a:tblPr>
              <a:tblGrid>
                <a:gridCol w="1104900"/>
              </a:tblGrid>
              <a:tr h="190500">
                <a:tc>
                  <a:txBody>
                    <a:bodyPr/>
                    <a:lstStyle/>
                    <a:p>
                      <a:pPr algn="ctr" fontAlgn="ctr"/>
                      <a:r>
                        <a:rPr lang="en-US" sz="1100" u="none" strike="noStrike" dirty="0">
                          <a:effectLst/>
                        </a:rPr>
                        <a:t>A60.01</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A60.02</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A60.03</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A60.04</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A60.09</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A60.1</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A60.9</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A63.0</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A63.8</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A64</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A65</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A74.0</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A74.81</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A74.89</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A74.9</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B00.1</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B00.2</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B00.3</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B00.4</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B00.50</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B00.51</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B00.52</a:t>
                      </a:r>
                      <a:endParaRPr lang="en-US" sz="1100" b="0" i="0" u="none" strike="noStrike" dirty="0">
                        <a:solidFill>
                          <a:srgbClr val="000000"/>
                        </a:solidFill>
                        <a:effectLst/>
                        <a:latin typeface="Calibri"/>
                      </a:endParaRPr>
                    </a:p>
                  </a:txBody>
                  <a:tcPr marL="9525" marR="9525" marT="9525" marB="0" anchor="ctr"/>
                </a:tc>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4260216318"/>
              </p:ext>
            </p:extLst>
          </p:nvPr>
        </p:nvGraphicFramePr>
        <p:xfrm>
          <a:off x="6936921" y="3054708"/>
          <a:ext cx="1104900" cy="4191000"/>
        </p:xfrm>
        <a:graphic>
          <a:graphicData uri="http://schemas.openxmlformats.org/drawingml/2006/table">
            <a:tbl>
              <a:tblPr>
                <a:tableStyleId>{5C22544A-7EE6-4342-B048-85BDC9FD1C3A}</a:tableStyleId>
              </a:tblPr>
              <a:tblGrid>
                <a:gridCol w="1104900"/>
              </a:tblGrid>
              <a:tr h="190500">
                <a:tc>
                  <a:txBody>
                    <a:bodyPr/>
                    <a:lstStyle/>
                    <a:p>
                      <a:pPr algn="ctr" fontAlgn="ctr"/>
                      <a:r>
                        <a:rPr lang="en-US" sz="1100" u="none" strike="noStrike" dirty="0">
                          <a:effectLst/>
                        </a:rPr>
                        <a:t>B00.53</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B00.59</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B00.7</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B00.81</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B00.82</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B00.89</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B00.9</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B02.0</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B02.1</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B02.21</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B02.22</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B02.23</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B02.24</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B02.29</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B02.30</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B02.31</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B02.32</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B02.33</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B02.34</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B02.39</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B02.7</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B02.8</a:t>
                      </a:r>
                      <a:endParaRPr lang="en-US" sz="1100" b="0" i="0" u="none" strike="noStrike" dirty="0">
                        <a:solidFill>
                          <a:srgbClr val="000000"/>
                        </a:solidFill>
                        <a:effectLst/>
                        <a:latin typeface="Calibri"/>
                      </a:endParaRPr>
                    </a:p>
                  </a:txBody>
                  <a:tcPr marL="9525" marR="9525" marT="9525" marB="0" anchor="ctr"/>
                </a:tc>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val="327123123"/>
              </p:ext>
            </p:extLst>
          </p:nvPr>
        </p:nvGraphicFramePr>
        <p:xfrm>
          <a:off x="8597901" y="3054708"/>
          <a:ext cx="1104900" cy="4191000"/>
        </p:xfrm>
        <a:graphic>
          <a:graphicData uri="http://schemas.openxmlformats.org/drawingml/2006/table">
            <a:tbl>
              <a:tblPr>
                <a:tableStyleId>{5C22544A-7EE6-4342-B048-85BDC9FD1C3A}</a:tableStyleId>
              </a:tblPr>
              <a:tblGrid>
                <a:gridCol w="1104900"/>
              </a:tblGrid>
              <a:tr h="190500">
                <a:tc>
                  <a:txBody>
                    <a:bodyPr/>
                    <a:lstStyle/>
                    <a:p>
                      <a:pPr algn="ctr" fontAlgn="ctr"/>
                      <a:r>
                        <a:rPr lang="en-US" sz="1100" u="none" strike="noStrike" dirty="0">
                          <a:effectLst/>
                        </a:rPr>
                        <a:t>B02.9</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B07.8</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B07.9</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B08.1</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B08.20</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B08.21</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B08.22</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B10.01</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B10.09</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B10.81</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B10.82</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B10.89</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B15.9</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B16.1</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B16.9</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B17.0</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B17.10</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B17.8</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B17.9</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B18.0</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B18.1</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B18.2</a:t>
                      </a:r>
                      <a:endParaRPr lang="en-US" sz="1100" b="0" i="0" u="none" strike="noStrike" dirty="0">
                        <a:solidFill>
                          <a:srgbClr val="000000"/>
                        </a:solidFill>
                        <a:effectLst/>
                        <a:latin typeface="Calibri"/>
                      </a:endParaRPr>
                    </a:p>
                  </a:txBody>
                  <a:tcPr marL="9525" marR="9525" marT="9525" marB="0" anchor="ctr"/>
                </a:tc>
              </a:tr>
            </a:tbl>
          </a:graphicData>
        </a:graphic>
      </p:graphicFrame>
      <p:graphicFrame>
        <p:nvGraphicFramePr>
          <p:cNvPr id="17" name="Table 16"/>
          <p:cNvGraphicFramePr>
            <a:graphicFrameLocks noGrp="1"/>
          </p:cNvGraphicFramePr>
          <p:nvPr>
            <p:extLst>
              <p:ext uri="{D42A27DB-BD31-4B8C-83A1-F6EECF244321}">
                <p14:modId xmlns:p14="http://schemas.microsoft.com/office/powerpoint/2010/main" val="2172358072"/>
              </p:ext>
            </p:extLst>
          </p:nvPr>
        </p:nvGraphicFramePr>
        <p:xfrm>
          <a:off x="9702801" y="3054708"/>
          <a:ext cx="1104900" cy="4191000"/>
        </p:xfrm>
        <a:graphic>
          <a:graphicData uri="http://schemas.openxmlformats.org/drawingml/2006/table">
            <a:tbl>
              <a:tblPr>
                <a:tableStyleId>{5C22544A-7EE6-4342-B048-85BDC9FD1C3A}</a:tableStyleId>
              </a:tblPr>
              <a:tblGrid>
                <a:gridCol w="1104900"/>
              </a:tblGrid>
              <a:tr h="190500">
                <a:tc>
                  <a:txBody>
                    <a:bodyPr/>
                    <a:lstStyle/>
                    <a:p>
                      <a:pPr algn="ctr" fontAlgn="ctr"/>
                      <a:r>
                        <a:rPr lang="en-US" sz="1100" u="none" strike="noStrike" dirty="0">
                          <a:effectLst/>
                        </a:rPr>
                        <a:t>B18.8</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B18.9</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B19.10</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B19.20</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B19.9</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B27.00</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B27.01</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B27.02</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B27.09</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B37.0</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B37.2</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B37.3</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B37.41</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B37.42</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B37.49</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B37.83</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B85.0</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B85.1</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B85.2</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B85.3</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B85.4</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B86</a:t>
                      </a:r>
                      <a:endParaRPr lang="en-US" sz="1100" b="0" i="0" u="none" strike="noStrike" dirty="0">
                        <a:solidFill>
                          <a:srgbClr val="000000"/>
                        </a:solidFill>
                        <a:effectLst/>
                        <a:latin typeface="Calibri"/>
                      </a:endParaRPr>
                    </a:p>
                  </a:txBody>
                  <a:tcPr marL="9525" marR="9525" marT="9525" marB="0" anchor="ctr"/>
                </a:tc>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val="3491544764"/>
              </p:ext>
            </p:extLst>
          </p:nvPr>
        </p:nvGraphicFramePr>
        <p:xfrm>
          <a:off x="10807701" y="3054708"/>
          <a:ext cx="1104900" cy="4191000"/>
        </p:xfrm>
        <a:graphic>
          <a:graphicData uri="http://schemas.openxmlformats.org/drawingml/2006/table">
            <a:tbl>
              <a:tblPr>
                <a:tableStyleId>{5C22544A-7EE6-4342-B048-85BDC9FD1C3A}</a:tableStyleId>
              </a:tblPr>
              <a:tblGrid>
                <a:gridCol w="1104900"/>
              </a:tblGrid>
              <a:tr h="190500">
                <a:tc>
                  <a:txBody>
                    <a:bodyPr/>
                    <a:lstStyle/>
                    <a:p>
                      <a:pPr algn="ctr" fontAlgn="ctr"/>
                      <a:r>
                        <a:rPr lang="en-US" sz="1100" u="none" strike="noStrike" dirty="0">
                          <a:effectLst/>
                        </a:rPr>
                        <a:t>B97.7</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E28.310</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E28.319</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G43.821</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G43.829</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G43.831</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G43.839</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G43.901</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N34.1</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N34.2</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N36.9</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N39.0</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N70.01</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N70.02</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N70.03</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N70.11</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N70.12</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N70.13</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N70.91</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N70.92</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N70.93</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N71.0</a:t>
                      </a:r>
                      <a:endParaRPr lang="en-US" sz="1100" b="0" i="0" u="none" strike="noStrike" dirty="0">
                        <a:solidFill>
                          <a:srgbClr val="000000"/>
                        </a:solidFill>
                        <a:effectLst/>
                        <a:latin typeface="Calibri"/>
                      </a:endParaRPr>
                    </a:p>
                  </a:txBody>
                  <a:tcPr marL="9525" marR="9525" marT="9525" marB="0" anchor="ctr"/>
                </a:tc>
              </a:tr>
            </a:tbl>
          </a:graphicData>
        </a:graphic>
      </p:graphicFrame>
    </p:spTree>
    <p:extLst>
      <p:ext uri="{BB962C8B-B14F-4D97-AF65-F5344CB8AC3E}">
        <p14:creationId xmlns:p14="http://schemas.microsoft.com/office/powerpoint/2010/main" val="6168052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1473200"/>
            <a:ext cx="13581063" cy="330200"/>
          </a:xfrm>
        </p:spPr>
        <p:txBody>
          <a:bodyPr/>
          <a:lstStyle/>
          <a:p>
            <a:r>
              <a:rPr lang="en-US" sz="3200" dirty="0" smtClean="0"/>
              <a:t>Family Planning ICD-10 Diagnosis Codes </a:t>
            </a:r>
            <a:r>
              <a:rPr lang="en-US" sz="3200" i="1" dirty="0" smtClean="0"/>
              <a:t>Continued</a:t>
            </a:r>
            <a:endParaRPr lang="en-US" sz="3200" i="1" dirty="0"/>
          </a:p>
        </p:txBody>
      </p:sp>
      <p:sp>
        <p:nvSpPr>
          <p:cNvPr id="3" name="TextBox 2"/>
          <p:cNvSpPr txBox="1"/>
          <p:nvPr/>
        </p:nvSpPr>
        <p:spPr>
          <a:xfrm>
            <a:off x="495300" y="2308265"/>
            <a:ext cx="11295528" cy="492443"/>
          </a:xfrm>
          <a:prstGeom prst="rect">
            <a:avLst/>
          </a:prstGeom>
          <a:noFill/>
        </p:spPr>
        <p:txBody>
          <a:bodyPr wrap="square" rtlCol="0">
            <a:spAutoFit/>
          </a:bodyPr>
          <a:lstStyle/>
          <a:p>
            <a:r>
              <a:rPr lang="en-US" dirty="0" smtClean="0"/>
              <a:t>The following diagnosis codes are approved for Family Planning : </a:t>
            </a:r>
            <a:endParaRPr lang="en-US" dirty="0"/>
          </a:p>
        </p:txBody>
      </p:sp>
      <p:graphicFrame>
        <p:nvGraphicFramePr>
          <p:cNvPr id="19" name="Table 18"/>
          <p:cNvGraphicFramePr>
            <a:graphicFrameLocks noGrp="1"/>
          </p:cNvGraphicFramePr>
          <p:nvPr>
            <p:extLst>
              <p:ext uri="{D42A27DB-BD31-4B8C-83A1-F6EECF244321}">
                <p14:modId xmlns:p14="http://schemas.microsoft.com/office/powerpoint/2010/main" val="2625949714"/>
              </p:ext>
            </p:extLst>
          </p:nvPr>
        </p:nvGraphicFramePr>
        <p:xfrm>
          <a:off x="846364" y="3184238"/>
          <a:ext cx="1104900" cy="4191000"/>
        </p:xfrm>
        <a:graphic>
          <a:graphicData uri="http://schemas.openxmlformats.org/drawingml/2006/table">
            <a:tbl>
              <a:tblPr>
                <a:tableStyleId>{5C22544A-7EE6-4342-B048-85BDC9FD1C3A}</a:tableStyleId>
              </a:tblPr>
              <a:tblGrid>
                <a:gridCol w="1104900"/>
              </a:tblGrid>
              <a:tr h="190500">
                <a:tc>
                  <a:txBody>
                    <a:bodyPr/>
                    <a:lstStyle/>
                    <a:p>
                      <a:pPr algn="ctr" fontAlgn="ctr"/>
                      <a:r>
                        <a:rPr lang="en-US" sz="1100" u="none" strike="noStrike" dirty="0">
                          <a:effectLst/>
                        </a:rPr>
                        <a:t>N71.1</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N71.9</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N72</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N73.0</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N73.1</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N73.2</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N73.3</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N73.4</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N73.5</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N73.6</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N73.8</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N73.9</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N74</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N75.0</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N75.1</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N75.8</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N75.9</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N76.0</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N76.1</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N76.2</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N76.3</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N76.4</a:t>
                      </a:r>
                      <a:endParaRPr lang="en-US" sz="1100" b="0" i="0" u="none" strike="noStrike" dirty="0">
                        <a:solidFill>
                          <a:srgbClr val="000000"/>
                        </a:solidFill>
                        <a:effectLst/>
                        <a:latin typeface="Calibri"/>
                      </a:endParaRPr>
                    </a:p>
                  </a:txBody>
                  <a:tcPr marL="9525" marR="9525" marT="9525" marB="0" anchor="ct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3930854392"/>
              </p:ext>
            </p:extLst>
          </p:nvPr>
        </p:nvGraphicFramePr>
        <p:xfrm>
          <a:off x="1951264" y="3184238"/>
          <a:ext cx="1104900" cy="4191000"/>
        </p:xfrm>
        <a:graphic>
          <a:graphicData uri="http://schemas.openxmlformats.org/drawingml/2006/table">
            <a:tbl>
              <a:tblPr>
                <a:tableStyleId>{5C22544A-7EE6-4342-B048-85BDC9FD1C3A}</a:tableStyleId>
              </a:tblPr>
              <a:tblGrid>
                <a:gridCol w="1104900"/>
              </a:tblGrid>
              <a:tr h="190500">
                <a:tc>
                  <a:txBody>
                    <a:bodyPr/>
                    <a:lstStyle/>
                    <a:p>
                      <a:pPr algn="ctr" fontAlgn="ctr"/>
                      <a:r>
                        <a:rPr lang="en-US" sz="1100" u="none" strike="noStrike" dirty="0">
                          <a:effectLst/>
                        </a:rPr>
                        <a:t>N83.6</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N83.8</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N83.9</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N84.0</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N84.1</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N84.2</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N84.3</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N84.8</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N84.9</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N87.0</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N87.1</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N87.9</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N88.8</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N89.0</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N89.1</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N89.3</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N89.8</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N90.3</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N90.7</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N90.89</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N90.9</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N91.0</a:t>
                      </a:r>
                      <a:endParaRPr lang="en-US" sz="1100" b="0" i="0" u="none" strike="noStrike" dirty="0">
                        <a:solidFill>
                          <a:srgbClr val="000000"/>
                        </a:solidFill>
                        <a:effectLst/>
                        <a:latin typeface="Calibri"/>
                      </a:endParaRPr>
                    </a:p>
                  </a:txBody>
                  <a:tcPr marL="9525" marR="9525" marT="9525" marB="0" anchor="ct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491381673"/>
              </p:ext>
            </p:extLst>
          </p:nvPr>
        </p:nvGraphicFramePr>
        <p:xfrm>
          <a:off x="3056164" y="3184238"/>
          <a:ext cx="1104900" cy="4191000"/>
        </p:xfrm>
        <a:graphic>
          <a:graphicData uri="http://schemas.openxmlformats.org/drawingml/2006/table">
            <a:tbl>
              <a:tblPr>
                <a:tableStyleId>{5C22544A-7EE6-4342-B048-85BDC9FD1C3A}</a:tableStyleId>
              </a:tblPr>
              <a:tblGrid>
                <a:gridCol w="1104900"/>
              </a:tblGrid>
              <a:tr h="190500">
                <a:tc>
                  <a:txBody>
                    <a:bodyPr/>
                    <a:lstStyle/>
                    <a:p>
                      <a:pPr algn="ctr" fontAlgn="ctr"/>
                      <a:r>
                        <a:rPr lang="en-US" sz="1100" u="none" strike="noStrike" dirty="0">
                          <a:effectLst/>
                        </a:rPr>
                        <a:t>N91.1</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N91.2</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N91.3</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N91.4</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N91.5</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N92.0</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N92.1</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N92.2</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N92.3</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N92.4</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N92.5</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N92.6</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N93.0</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N93.8</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N93.9</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N94.4</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N94.5</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N94.6</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O72.2</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R85.610</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R85.611</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R85.612</a:t>
                      </a:r>
                      <a:endParaRPr lang="en-US" sz="1100" b="0" i="0" u="none" strike="noStrike" dirty="0">
                        <a:solidFill>
                          <a:srgbClr val="000000"/>
                        </a:solidFill>
                        <a:effectLst/>
                        <a:latin typeface="Calibri"/>
                      </a:endParaRPr>
                    </a:p>
                  </a:txBody>
                  <a:tcPr marL="9525" marR="9525" marT="9525" marB="0" anchor="ct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080861185"/>
              </p:ext>
            </p:extLst>
          </p:nvPr>
        </p:nvGraphicFramePr>
        <p:xfrm>
          <a:off x="4741636" y="3172803"/>
          <a:ext cx="1104900" cy="4216949"/>
        </p:xfrm>
        <a:graphic>
          <a:graphicData uri="http://schemas.openxmlformats.org/drawingml/2006/table">
            <a:tbl>
              <a:tblPr>
                <a:tableStyleId>{5C22544A-7EE6-4342-B048-85BDC9FD1C3A}</a:tableStyleId>
              </a:tblPr>
              <a:tblGrid>
                <a:gridCol w="1104900"/>
              </a:tblGrid>
              <a:tr h="190500">
                <a:tc>
                  <a:txBody>
                    <a:bodyPr/>
                    <a:lstStyle/>
                    <a:p>
                      <a:pPr algn="ctr" fontAlgn="ctr"/>
                      <a:r>
                        <a:rPr lang="en-US" sz="1100" u="none" strike="noStrike" dirty="0">
                          <a:effectLst/>
                        </a:rPr>
                        <a:t>R85.613</a:t>
                      </a:r>
                      <a:endParaRPr lang="en-US" sz="1100" b="0" i="0" u="none" strike="noStrike" dirty="0">
                        <a:solidFill>
                          <a:srgbClr val="000000"/>
                        </a:solidFill>
                        <a:effectLst/>
                        <a:latin typeface="Calibri"/>
                      </a:endParaRPr>
                    </a:p>
                  </a:txBody>
                  <a:tcPr marL="9525" marR="9525" marT="9525" marB="0" anchor="ctr"/>
                </a:tc>
              </a:tr>
              <a:tr h="216449">
                <a:tc>
                  <a:txBody>
                    <a:bodyPr/>
                    <a:lstStyle/>
                    <a:p>
                      <a:pPr algn="ctr" fontAlgn="ctr"/>
                      <a:r>
                        <a:rPr lang="en-US" sz="1100" u="none" strike="noStrike" dirty="0">
                          <a:effectLst/>
                        </a:rPr>
                        <a:t>R85.614</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R85.615</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R85.616</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R85.618</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R85.619</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R85.81</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R85.82</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R87.610</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R87.611</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R87.612</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R87.613</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R87.614</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R87.615</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R87.616</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R87.618</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R87.619</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R87.620</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R87.621</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R87.622</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R87.623</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R87.624</a:t>
                      </a:r>
                      <a:endParaRPr lang="en-US" sz="1100" b="0" i="0" u="none" strike="noStrike" dirty="0">
                        <a:solidFill>
                          <a:srgbClr val="000000"/>
                        </a:solidFill>
                        <a:effectLst/>
                        <a:latin typeface="Calibri"/>
                      </a:endParaRPr>
                    </a:p>
                  </a:txBody>
                  <a:tcPr marL="9525" marR="9525" marT="9525" marB="0" anchor="ct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816157885"/>
              </p:ext>
            </p:extLst>
          </p:nvPr>
        </p:nvGraphicFramePr>
        <p:xfrm>
          <a:off x="5846536" y="3172803"/>
          <a:ext cx="1104900" cy="4191000"/>
        </p:xfrm>
        <a:graphic>
          <a:graphicData uri="http://schemas.openxmlformats.org/drawingml/2006/table">
            <a:tbl>
              <a:tblPr>
                <a:tableStyleId>{5C22544A-7EE6-4342-B048-85BDC9FD1C3A}</a:tableStyleId>
              </a:tblPr>
              <a:tblGrid>
                <a:gridCol w="1104900"/>
              </a:tblGrid>
              <a:tr h="190500">
                <a:tc>
                  <a:txBody>
                    <a:bodyPr/>
                    <a:lstStyle/>
                    <a:p>
                      <a:pPr algn="ctr" fontAlgn="ctr"/>
                      <a:r>
                        <a:rPr lang="en-US" sz="1100" u="none" strike="noStrike" dirty="0">
                          <a:effectLst/>
                        </a:rPr>
                        <a:t>R87.625</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R87.628</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R87.629</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R87.69</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R87.7</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R87.810</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R87.811</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R87.820</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R87.821</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R87.89</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R87.9</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T83.31XA</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T83.31XD</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T83.31XS</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T83.32XA</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T83.32XD</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T83.32XS</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T83.39XA</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T83.39XD</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T83.39XS</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Z00.00</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Z00.01</a:t>
                      </a:r>
                      <a:endParaRPr lang="en-US" sz="1100" b="0" i="0" u="none" strike="noStrike" dirty="0">
                        <a:solidFill>
                          <a:srgbClr val="000000"/>
                        </a:solidFill>
                        <a:effectLst/>
                        <a:latin typeface="Calibri"/>
                      </a:endParaRPr>
                    </a:p>
                  </a:txBody>
                  <a:tcPr marL="9525" marR="9525" marT="9525" marB="0" anchor="ct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581703018"/>
              </p:ext>
            </p:extLst>
          </p:nvPr>
        </p:nvGraphicFramePr>
        <p:xfrm>
          <a:off x="6951436" y="3172803"/>
          <a:ext cx="1104900" cy="4191000"/>
        </p:xfrm>
        <a:graphic>
          <a:graphicData uri="http://schemas.openxmlformats.org/drawingml/2006/table">
            <a:tbl>
              <a:tblPr>
                <a:tableStyleId>{5C22544A-7EE6-4342-B048-85BDC9FD1C3A}</a:tableStyleId>
              </a:tblPr>
              <a:tblGrid>
                <a:gridCol w="1104900"/>
              </a:tblGrid>
              <a:tr h="190500">
                <a:tc>
                  <a:txBody>
                    <a:bodyPr/>
                    <a:lstStyle/>
                    <a:p>
                      <a:pPr algn="ctr" fontAlgn="ctr"/>
                      <a:r>
                        <a:rPr lang="en-US" sz="1100" u="none" strike="noStrike" dirty="0">
                          <a:effectLst/>
                        </a:rPr>
                        <a:t>Z00.8</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Z01.411</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Z01.419</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Z01.42</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Z01.89</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Z11.3</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Z11.51</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Z11.59</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Z11.6</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Z11.8</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Z12.31</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Z12.4</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Z13.89</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Z20.2</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Z22.4</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Z22.50</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Z22.51</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Z22.52</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Z22.59</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Z23</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Z30.011</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Z30.012</a:t>
                      </a:r>
                      <a:endParaRPr lang="en-US" sz="1100" b="0" i="0" u="none" strike="noStrike" dirty="0">
                        <a:solidFill>
                          <a:srgbClr val="000000"/>
                        </a:solidFill>
                        <a:effectLst/>
                        <a:latin typeface="Calibri"/>
                      </a:endParaRPr>
                    </a:p>
                  </a:txBody>
                  <a:tcPr marL="9525" marR="9525" marT="9525" marB="0" anchor="ct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1111373565"/>
              </p:ext>
            </p:extLst>
          </p:nvPr>
        </p:nvGraphicFramePr>
        <p:xfrm>
          <a:off x="8653236" y="3172803"/>
          <a:ext cx="1104900" cy="4191000"/>
        </p:xfrm>
        <a:graphic>
          <a:graphicData uri="http://schemas.openxmlformats.org/drawingml/2006/table">
            <a:tbl>
              <a:tblPr>
                <a:tableStyleId>{5C22544A-7EE6-4342-B048-85BDC9FD1C3A}</a:tableStyleId>
              </a:tblPr>
              <a:tblGrid>
                <a:gridCol w="1104900"/>
              </a:tblGrid>
              <a:tr h="190500">
                <a:tc>
                  <a:txBody>
                    <a:bodyPr/>
                    <a:lstStyle/>
                    <a:p>
                      <a:pPr algn="ctr" fontAlgn="ctr"/>
                      <a:r>
                        <a:rPr lang="en-US" sz="1100" u="none" strike="noStrike" dirty="0">
                          <a:effectLst/>
                        </a:rPr>
                        <a:t>Z30.013</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Z30.014</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Z30.018</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Z30.019</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Z30.02</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Z30.09</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Z30.2</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Z30.40</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Z30.41</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Z30.42</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Z30.430</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Z30.431</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Z30.432</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Z30.433</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Z30.49</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Z30.8</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Z30.9</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Z31.82</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Z32.00</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Z32.01</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Z32.02</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Z97.5</a:t>
                      </a:r>
                      <a:endParaRPr lang="en-US" sz="1100" b="0" i="0" u="none" strike="noStrike" dirty="0">
                        <a:solidFill>
                          <a:srgbClr val="000000"/>
                        </a:solidFill>
                        <a:effectLst/>
                        <a:latin typeface="Calibri"/>
                      </a:endParaRPr>
                    </a:p>
                  </a:txBody>
                  <a:tcPr marL="9525" marR="9525" marT="9525" marB="0" anchor="ctr"/>
                </a:tc>
              </a:tr>
            </a:tbl>
          </a:graphicData>
        </a:graphic>
      </p:graphicFrame>
      <p:graphicFrame>
        <p:nvGraphicFramePr>
          <p:cNvPr id="20" name="Table 19"/>
          <p:cNvGraphicFramePr>
            <a:graphicFrameLocks noGrp="1"/>
          </p:cNvGraphicFramePr>
          <p:nvPr>
            <p:extLst>
              <p:ext uri="{D42A27DB-BD31-4B8C-83A1-F6EECF244321}">
                <p14:modId xmlns:p14="http://schemas.microsoft.com/office/powerpoint/2010/main" val="1477605723"/>
              </p:ext>
            </p:extLst>
          </p:nvPr>
        </p:nvGraphicFramePr>
        <p:xfrm>
          <a:off x="9758136" y="3172803"/>
          <a:ext cx="1104900" cy="381000"/>
        </p:xfrm>
        <a:graphic>
          <a:graphicData uri="http://schemas.openxmlformats.org/drawingml/2006/table">
            <a:tbl>
              <a:tblPr>
                <a:tableStyleId>{5C22544A-7EE6-4342-B048-85BDC9FD1C3A}</a:tableStyleId>
              </a:tblPr>
              <a:tblGrid>
                <a:gridCol w="1104900"/>
              </a:tblGrid>
              <a:tr h="190500">
                <a:tc>
                  <a:txBody>
                    <a:bodyPr/>
                    <a:lstStyle/>
                    <a:p>
                      <a:pPr algn="ctr" fontAlgn="ctr"/>
                      <a:r>
                        <a:rPr lang="en-US" sz="1100" u="none" strike="noStrike" dirty="0">
                          <a:effectLst/>
                        </a:rPr>
                        <a:t>Z98.51</a:t>
                      </a:r>
                      <a:endParaRPr lang="en-US" sz="1100" b="0" i="0" u="none" strike="noStrike" dirty="0">
                        <a:solidFill>
                          <a:srgbClr val="000000"/>
                        </a:solidFill>
                        <a:effectLst/>
                        <a:latin typeface="Calibri"/>
                      </a:endParaRPr>
                    </a:p>
                  </a:txBody>
                  <a:tcPr marL="9525" marR="9525" marT="9525" marB="0" anchor="ctr"/>
                </a:tc>
              </a:tr>
              <a:tr h="190500">
                <a:tc>
                  <a:txBody>
                    <a:bodyPr/>
                    <a:lstStyle/>
                    <a:p>
                      <a:pPr algn="ctr" fontAlgn="ctr"/>
                      <a:r>
                        <a:rPr lang="en-US" sz="1100" u="none" strike="noStrike" dirty="0">
                          <a:effectLst/>
                        </a:rPr>
                        <a:t>Z98.52</a:t>
                      </a:r>
                      <a:endParaRPr lang="en-US" sz="1100" b="0" i="0" u="none" strike="noStrike" dirty="0">
                        <a:solidFill>
                          <a:srgbClr val="000000"/>
                        </a:solidFill>
                        <a:effectLst/>
                        <a:latin typeface="Calibri"/>
                      </a:endParaRPr>
                    </a:p>
                  </a:txBody>
                  <a:tcPr marL="9525" marR="9525" marT="9525" marB="0" anchor="ctr"/>
                </a:tc>
              </a:tr>
            </a:tbl>
          </a:graphicData>
        </a:graphic>
      </p:graphicFrame>
    </p:spTree>
    <p:extLst>
      <p:ext uri="{BB962C8B-B14F-4D97-AF65-F5344CB8AC3E}">
        <p14:creationId xmlns:p14="http://schemas.microsoft.com/office/powerpoint/2010/main" val="42594866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1397000"/>
            <a:ext cx="13581063" cy="800100"/>
          </a:xfrm>
        </p:spPr>
        <p:txBody>
          <a:bodyPr/>
          <a:lstStyle/>
          <a:p>
            <a:r>
              <a:rPr lang="en-US" sz="3200" dirty="0"/>
              <a:t>Approved </a:t>
            </a:r>
            <a:r>
              <a:rPr lang="en-US" sz="3200" dirty="0" smtClean="0"/>
              <a:t>Family Planning Revenue </a:t>
            </a:r>
            <a:r>
              <a:rPr lang="en-US" sz="3200" dirty="0"/>
              <a:t>Code List</a:t>
            </a:r>
            <a:endParaRPr lang="en-US" sz="3200" i="1" dirty="0"/>
          </a:p>
        </p:txBody>
      </p:sp>
      <p:sp>
        <p:nvSpPr>
          <p:cNvPr id="3" name="Date Placeholder 2"/>
          <p:cNvSpPr>
            <a:spLocks noGrp="1"/>
          </p:cNvSpPr>
          <p:nvPr>
            <p:ph type="dt" sz="half" idx="10"/>
          </p:nvPr>
        </p:nvSpPr>
        <p:spPr/>
        <p:txBody>
          <a:bodyPr/>
          <a:lstStyle/>
          <a:p>
            <a:r>
              <a:rPr lang="en-US" dirty="0" smtClean="0"/>
              <a:t>1/08/2018</a:t>
            </a:r>
            <a:endParaRPr lang="en-US" dirty="0"/>
          </a:p>
        </p:txBody>
      </p:sp>
      <p:sp>
        <p:nvSpPr>
          <p:cNvPr id="4" name="Footer Placeholder 3"/>
          <p:cNvSpPr>
            <a:spLocks noGrp="1"/>
          </p:cNvSpPr>
          <p:nvPr>
            <p:ph type="ftr" sz="quarter" idx="11"/>
          </p:nvPr>
        </p:nvSpPr>
        <p:spPr/>
        <p:txBody>
          <a:bodyPr/>
          <a:lstStyle/>
          <a:p>
            <a:r>
              <a:rPr lang="en-US" dirty="0" smtClean="0"/>
              <a:t>Family Planning Workshop</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171505837"/>
              </p:ext>
            </p:extLst>
          </p:nvPr>
        </p:nvGraphicFramePr>
        <p:xfrm>
          <a:off x="831850" y="2459038"/>
          <a:ext cx="5721350" cy="4652970"/>
        </p:xfrm>
        <a:graphic>
          <a:graphicData uri="http://schemas.openxmlformats.org/drawingml/2006/table">
            <a:tbl>
              <a:tblPr>
                <a:tableStyleId>{5C22544A-7EE6-4342-B048-85BDC9FD1C3A}</a:tableStyleId>
              </a:tblPr>
              <a:tblGrid>
                <a:gridCol w="4201446"/>
                <a:gridCol w="1519904"/>
              </a:tblGrid>
              <a:tr h="221570">
                <a:tc>
                  <a:txBody>
                    <a:bodyPr/>
                    <a:lstStyle/>
                    <a:p>
                      <a:pPr algn="l" fontAlgn="ctr"/>
                      <a:r>
                        <a:rPr lang="en-US" sz="1100" b="1" u="none" strike="noStrike" dirty="0">
                          <a:effectLst/>
                        </a:rPr>
                        <a:t>REVENUE CODE DESCRIPTION</a:t>
                      </a:r>
                      <a:endParaRPr lang="en-US" sz="1100" b="1" i="1" u="none" strike="noStrike" dirty="0">
                        <a:solidFill>
                          <a:srgbClr val="000000"/>
                        </a:solidFill>
                        <a:effectLst/>
                        <a:latin typeface="Arial"/>
                      </a:endParaRPr>
                    </a:p>
                  </a:txBody>
                  <a:tcPr marL="9525" marR="9525" marT="9525" marB="0" anchor="ctr"/>
                </a:tc>
                <a:tc>
                  <a:txBody>
                    <a:bodyPr/>
                    <a:lstStyle/>
                    <a:p>
                      <a:pPr algn="ctr" fontAlgn="ctr"/>
                      <a:r>
                        <a:rPr lang="en-US" sz="1100" b="1" u="none" strike="noStrike" dirty="0">
                          <a:effectLst/>
                        </a:rPr>
                        <a:t>REVENUE CODE</a:t>
                      </a:r>
                      <a:endParaRPr lang="en-US" sz="1100" b="1" i="1" u="none" strike="noStrike" dirty="0">
                        <a:solidFill>
                          <a:srgbClr val="000000"/>
                        </a:solidFill>
                        <a:effectLst/>
                        <a:latin typeface="Arial"/>
                      </a:endParaRPr>
                    </a:p>
                  </a:txBody>
                  <a:tcPr marL="9525" marR="9525" marT="9525" marB="0" anchor="ctr"/>
                </a:tc>
              </a:tr>
              <a:tr h="221570">
                <a:tc>
                  <a:txBody>
                    <a:bodyPr/>
                    <a:lstStyle/>
                    <a:p>
                      <a:pPr algn="l" fontAlgn="ctr"/>
                      <a:r>
                        <a:rPr lang="en-US" sz="1100" u="none" strike="noStrike" dirty="0">
                          <a:effectLst/>
                        </a:rPr>
                        <a:t>PHARMACY - </a:t>
                      </a:r>
                      <a:r>
                        <a:rPr lang="en-US" sz="1100" u="none" strike="noStrike" dirty="0" smtClean="0">
                          <a:effectLst/>
                        </a:rPr>
                        <a:t> GENERAL </a:t>
                      </a:r>
                      <a:r>
                        <a:rPr lang="en-US" sz="1100" u="none" strike="noStrike" dirty="0">
                          <a:effectLst/>
                        </a:rPr>
                        <a:t>CLASSIFICATION       </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250</a:t>
                      </a:r>
                      <a:endParaRPr lang="en-US" sz="1100" b="0" i="0" u="none" strike="noStrike" dirty="0">
                        <a:solidFill>
                          <a:srgbClr val="000000"/>
                        </a:solidFill>
                        <a:effectLst/>
                        <a:latin typeface="Arial"/>
                      </a:endParaRPr>
                    </a:p>
                  </a:txBody>
                  <a:tcPr marL="9525" marR="9525" marT="9525" marB="0" anchor="ctr"/>
                </a:tc>
              </a:tr>
              <a:tr h="221570">
                <a:tc>
                  <a:txBody>
                    <a:bodyPr/>
                    <a:lstStyle/>
                    <a:p>
                      <a:pPr algn="l" fontAlgn="ctr"/>
                      <a:r>
                        <a:rPr lang="en-US" sz="1100" u="none" strike="noStrike" dirty="0">
                          <a:effectLst/>
                        </a:rPr>
                        <a:t>PHARMACY </a:t>
                      </a:r>
                      <a:r>
                        <a:rPr lang="en-US" sz="1100" u="none" strike="noStrike" dirty="0" smtClean="0">
                          <a:effectLst/>
                        </a:rPr>
                        <a:t>-  </a:t>
                      </a:r>
                      <a:r>
                        <a:rPr lang="en-US" sz="1100" u="none" strike="noStrike" dirty="0">
                          <a:effectLst/>
                        </a:rPr>
                        <a:t>IV SOLUTIONS                 </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258</a:t>
                      </a:r>
                      <a:endParaRPr lang="en-US" sz="1100" b="0" i="0" u="none" strike="noStrike" dirty="0">
                        <a:solidFill>
                          <a:srgbClr val="000000"/>
                        </a:solidFill>
                        <a:effectLst/>
                        <a:latin typeface="Arial"/>
                      </a:endParaRPr>
                    </a:p>
                  </a:txBody>
                  <a:tcPr marL="9525" marR="9525" marT="9525" marB="0" anchor="ctr"/>
                </a:tc>
              </a:tr>
              <a:tr h="221570">
                <a:tc>
                  <a:txBody>
                    <a:bodyPr/>
                    <a:lstStyle/>
                    <a:p>
                      <a:pPr algn="l" fontAlgn="ctr"/>
                      <a:r>
                        <a:rPr lang="en-US" sz="1100" u="none" strike="noStrike" dirty="0">
                          <a:effectLst/>
                        </a:rPr>
                        <a:t>IV THERAPY </a:t>
                      </a:r>
                      <a:r>
                        <a:rPr lang="en-US" sz="1100" u="none" strike="noStrike" dirty="0" smtClean="0">
                          <a:effectLst/>
                        </a:rPr>
                        <a:t>-  </a:t>
                      </a:r>
                      <a:r>
                        <a:rPr lang="en-US" sz="1100" u="none" strike="noStrike" dirty="0">
                          <a:effectLst/>
                        </a:rPr>
                        <a:t>GENERAL CLASSIFICATION     </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260</a:t>
                      </a:r>
                      <a:endParaRPr lang="en-US" sz="1100" b="0" i="0" u="none" strike="noStrike" dirty="0">
                        <a:solidFill>
                          <a:srgbClr val="000000"/>
                        </a:solidFill>
                        <a:effectLst/>
                        <a:latin typeface="Arial"/>
                      </a:endParaRPr>
                    </a:p>
                  </a:txBody>
                  <a:tcPr marL="9525" marR="9525" marT="9525" marB="0" anchor="ctr"/>
                </a:tc>
              </a:tr>
              <a:tr h="221570">
                <a:tc>
                  <a:txBody>
                    <a:bodyPr/>
                    <a:lstStyle/>
                    <a:p>
                      <a:pPr algn="l" fontAlgn="ctr"/>
                      <a:r>
                        <a:rPr lang="en-US" sz="1100" u="none" strike="noStrike" dirty="0">
                          <a:effectLst/>
                        </a:rPr>
                        <a:t>MEDICAL/SURGICAL SUPPLIES AND </a:t>
                      </a:r>
                      <a:r>
                        <a:rPr lang="en-US" sz="1100" u="none" strike="noStrike" dirty="0" smtClean="0">
                          <a:effectLst/>
                        </a:rPr>
                        <a:t>DEVICES</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270</a:t>
                      </a:r>
                      <a:endParaRPr lang="en-US" sz="1100" b="0" i="0" u="none" strike="noStrike" dirty="0">
                        <a:solidFill>
                          <a:srgbClr val="000000"/>
                        </a:solidFill>
                        <a:effectLst/>
                        <a:latin typeface="Arial"/>
                      </a:endParaRPr>
                    </a:p>
                  </a:txBody>
                  <a:tcPr marL="9525" marR="9525" marT="9525" marB="0" anchor="ctr"/>
                </a:tc>
              </a:tr>
              <a:tr h="221570">
                <a:tc>
                  <a:txBody>
                    <a:bodyPr/>
                    <a:lstStyle/>
                    <a:p>
                      <a:pPr algn="l" fontAlgn="ctr"/>
                      <a:r>
                        <a:rPr lang="en-US" sz="1100" u="none" strike="noStrike" dirty="0">
                          <a:effectLst/>
                        </a:rPr>
                        <a:t>MEDICAL/SURGICAL SUPPLIES &amp; DEVICES </a:t>
                      </a:r>
                      <a:r>
                        <a:rPr lang="en-US" sz="1100" u="none" strike="noStrike" dirty="0" smtClean="0">
                          <a:effectLst/>
                        </a:rPr>
                        <a:t>– </a:t>
                      </a:r>
                      <a:r>
                        <a:rPr lang="en-US" sz="1100" u="none" strike="noStrike" dirty="0">
                          <a:effectLst/>
                        </a:rPr>
                        <a:t>NO</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271</a:t>
                      </a:r>
                      <a:endParaRPr lang="en-US" sz="1100" b="0" i="0" u="none" strike="noStrike" dirty="0">
                        <a:solidFill>
                          <a:srgbClr val="000000"/>
                        </a:solidFill>
                        <a:effectLst/>
                        <a:latin typeface="Arial"/>
                      </a:endParaRPr>
                    </a:p>
                  </a:txBody>
                  <a:tcPr marL="9525" marR="9525" marT="9525" marB="0" anchor="ctr"/>
                </a:tc>
              </a:tr>
              <a:tr h="221570">
                <a:tc>
                  <a:txBody>
                    <a:bodyPr/>
                    <a:lstStyle/>
                    <a:p>
                      <a:pPr algn="l" fontAlgn="ctr"/>
                      <a:r>
                        <a:rPr lang="en-US" sz="1100" u="none" strike="noStrike" dirty="0">
                          <a:effectLst/>
                        </a:rPr>
                        <a:t>MEDICAL/SURGICAL SUPPLIES AND </a:t>
                      </a:r>
                      <a:r>
                        <a:rPr lang="en-US" sz="1100" u="none" strike="noStrike" dirty="0" smtClean="0">
                          <a:effectLst/>
                        </a:rPr>
                        <a:t>DEVICES</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272</a:t>
                      </a:r>
                      <a:endParaRPr lang="en-US" sz="1100" b="0" i="0" u="none" strike="noStrike" dirty="0">
                        <a:solidFill>
                          <a:srgbClr val="000000"/>
                        </a:solidFill>
                        <a:effectLst/>
                        <a:latin typeface="Arial"/>
                      </a:endParaRPr>
                    </a:p>
                  </a:txBody>
                  <a:tcPr marL="9525" marR="9525" marT="9525" marB="0" anchor="ctr"/>
                </a:tc>
              </a:tr>
              <a:tr h="221570">
                <a:tc>
                  <a:txBody>
                    <a:bodyPr/>
                    <a:lstStyle/>
                    <a:p>
                      <a:pPr algn="l" fontAlgn="ctr"/>
                      <a:r>
                        <a:rPr lang="en-US" sz="1100" u="none" strike="noStrike" dirty="0">
                          <a:effectLst/>
                        </a:rPr>
                        <a:t>ANESTHESIA - </a:t>
                      </a:r>
                      <a:r>
                        <a:rPr lang="en-US" sz="1100" u="none" strike="noStrike" dirty="0" smtClean="0">
                          <a:effectLst/>
                        </a:rPr>
                        <a:t> GENERAL </a:t>
                      </a:r>
                      <a:r>
                        <a:rPr lang="en-US" sz="1100" u="none" strike="noStrike" dirty="0">
                          <a:effectLst/>
                        </a:rPr>
                        <a:t>CLASSIFICATION     </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370</a:t>
                      </a:r>
                      <a:endParaRPr lang="en-US" sz="1100" b="0" i="0" u="none" strike="noStrike" dirty="0">
                        <a:solidFill>
                          <a:srgbClr val="000000"/>
                        </a:solidFill>
                        <a:effectLst/>
                        <a:latin typeface="Arial"/>
                      </a:endParaRPr>
                    </a:p>
                  </a:txBody>
                  <a:tcPr marL="9525" marR="9525" marT="9525" marB="0" anchor="ctr"/>
                </a:tc>
              </a:tr>
              <a:tr h="221570">
                <a:tc>
                  <a:txBody>
                    <a:bodyPr/>
                    <a:lstStyle/>
                    <a:p>
                      <a:pPr algn="l" fontAlgn="ctr"/>
                      <a:r>
                        <a:rPr lang="en-US" sz="1100" u="none" strike="noStrike" dirty="0">
                          <a:effectLst/>
                        </a:rPr>
                        <a:t>CLINIC - </a:t>
                      </a:r>
                      <a:r>
                        <a:rPr lang="en-US" sz="1100" u="none" strike="noStrike" dirty="0" smtClean="0">
                          <a:effectLst/>
                        </a:rPr>
                        <a:t> GENERAL </a:t>
                      </a:r>
                      <a:r>
                        <a:rPr lang="en-US" sz="1100" u="none" strike="noStrike" dirty="0">
                          <a:effectLst/>
                        </a:rPr>
                        <a:t>CLASSIFICATION         </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510</a:t>
                      </a:r>
                      <a:endParaRPr lang="en-US" sz="1100" b="0" i="0" u="none" strike="noStrike" dirty="0">
                        <a:solidFill>
                          <a:srgbClr val="000000"/>
                        </a:solidFill>
                        <a:effectLst/>
                        <a:latin typeface="Arial"/>
                      </a:endParaRPr>
                    </a:p>
                  </a:txBody>
                  <a:tcPr marL="9525" marR="9525" marT="9525" marB="0" anchor="ctr"/>
                </a:tc>
              </a:tr>
              <a:tr h="221570">
                <a:tc>
                  <a:txBody>
                    <a:bodyPr/>
                    <a:lstStyle/>
                    <a:p>
                      <a:pPr algn="l" fontAlgn="ctr"/>
                      <a:r>
                        <a:rPr lang="en-US" sz="1100" u="none" strike="noStrike" dirty="0" smtClean="0">
                          <a:effectLst/>
                        </a:rPr>
                        <a:t>CLINIC - PSYCHIATRIC                      </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513</a:t>
                      </a:r>
                      <a:endParaRPr lang="en-US" sz="1100" b="0" i="0" u="none" strike="noStrike" dirty="0">
                        <a:solidFill>
                          <a:srgbClr val="000000"/>
                        </a:solidFill>
                        <a:effectLst/>
                        <a:latin typeface="Arial"/>
                      </a:endParaRPr>
                    </a:p>
                  </a:txBody>
                  <a:tcPr marL="9525" marR="9525" marT="9525" marB="0" anchor="ctr"/>
                </a:tc>
              </a:tr>
              <a:tr h="221570">
                <a:tc>
                  <a:txBody>
                    <a:bodyPr/>
                    <a:lstStyle/>
                    <a:p>
                      <a:pPr algn="l" fontAlgn="ctr"/>
                      <a:r>
                        <a:rPr lang="en-US" sz="1100" u="none" strike="noStrike" dirty="0" smtClean="0">
                          <a:effectLst/>
                        </a:rPr>
                        <a:t>CLINIC - OB-GYN </a:t>
                      </a:r>
                      <a:r>
                        <a:rPr lang="en-US" sz="1100" u="none" strike="noStrike" dirty="0">
                          <a:effectLst/>
                        </a:rPr>
                        <a:t>CLINIC                    </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514</a:t>
                      </a:r>
                      <a:endParaRPr lang="en-US" sz="1100" b="0" i="0" u="none" strike="noStrike" dirty="0">
                        <a:solidFill>
                          <a:srgbClr val="000000"/>
                        </a:solidFill>
                        <a:effectLst/>
                        <a:latin typeface="Arial"/>
                      </a:endParaRPr>
                    </a:p>
                  </a:txBody>
                  <a:tcPr marL="9525" marR="9525" marT="9525" marB="0" anchor="ctr"/>
                </a:tc>
              </a:tr>
              <a:tr h="221570">
                <a:tc>
                  <a:txBody>
                    <a:bodyPr/>
                    <a:lstStyle/>
                    <a:p>
                      <a:pPr algn="l" fontAlgn="ctr"/>
                      <a:r>
                        <a:rPr lang="en-US" sz="1100" u="none" strike="noStrike" dirty="0" smtClean="0">
                          <a:effectLst/>
                        </a:rPr>
                        <a:t>CLINIC - PEDIATRIC </a:t>
                      </a:r>
                      <a:r>
                        <a:rPr lang="en-US" sz="1100" u="none" strike="noStrike" dirty="0">
                          <a:effectLst/>
                        </a:rPr>
                        <a:t>CLINIC                 </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515</a:t>
                      </a:r>
                      <a:endParaRPr lang="en-US" sz="1100" b="0" i="0" u="none" strike="noStrike" dirty="0">
                        <a:solidFill>
                          <a:srgbClr val="000000"/>
                        </a:solidFill>
                        <a:effectLst/>
                        <a:latin typeface="Arial"/>
                      </a:endParaRPr>
                    </a:p>
                  </a:txBody>
                  <a:tcPr marL="9525" marR="9525" marT="9525" marB="0" anchor="ctr"/>
                </a:tc>
              </a:tr>
              <a:tr h="221570">
                <a:tc>
                  <a:txBody>
                    <a:bodyPr/>
                    <a:lstStyle/>
                    <a:p>
                      <a:pPr algn="l" fontAlgn="ctr"/>
                      <a:r>
                        <a:rPr lang="en-US" sz="1100" u="none" strike="noStrike" dirty="0" smtClean="0">
                          <a:effectLst/>
                        </a:rPr>
                        <a:t>CLINIC - URGENT </a:t>
                      </a:r>
                      <a:r>
                        <a:rPr lang="en-US" sz="1100" u="none" strike="noStrike" dirty="0">
                          <a:effectLst/>
                        </a:rPr>
                        <a:t>CARE CLINIC               </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516</a:t>
                      </a:r>
                      <a:endParaRPr lang="en-US" sz="1100" b="0" i="0" u="none" strike="noStrike" dirty="0">
                        <a:solidFill>
                          <a:srgbClr val="000000"/>
                        </a:solidFill>
                        <a:effectLst/>
                        <a:latin typeface="Arial"/>
                      </a:endParaRPr>
                    </a:p>
                  </a:txBody>
                  <a:tcPr marL="9525" marR="9525" marT="9525" marB="0" anchor="ctr"/>
                </a:tc>
              </a:tr>
              <a:tr h="221570">
                <a:tc>
                  <a:txBody>
                    <a:bodyPr/>
                    <a:lstStyle/>
                    <a:p>
                      <a:pPr algn="l" fontAlgn="ctr"/>
                      <a:r>
                        <a:rPr lang="en-US" sz="1100" u="none" strike="noStrike" dirty="0" smtClean="0">
                          <a:effectLst/>
                        </a:rPr>
                        <a:t>CLINIC - </a:t>
                      </a:r>
                      <a:r>
                        <a:rPr lang="en-US" sz="1100" u="none" strike="noStrike" dirty="0">
                          <a:effectLst/>
                        </a:rPr>
                        <a:t>OTHER CLINIC                   </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519</a:t>
                      </a:r>
                      <a:endParaRPr lang="en-US" sz="1100" b="0" i="0" u="none" strike="noStrike" dirty="0">
                        <a:solidFill>
                          <a:srgbClr val="000000"/>
                        </a:solidFill>
                        <a:effectLst/>
                        <a:latin typeface="Arial"/>
                      </a:endParaRPr>
                    </a:p>
                  </a:txBody>
                  <a:tcPr marL="9525" marR="9525" marT="9525" marB="0" anchor="ctr"/>
                </a:tc>
              </a:tr>
              <a:tr h="221570">
                <a:tc>
                  <a:txBody>
                    <a:bodyPr/>
                    <a:lstStyle/>
                    <a:p>
                      <a:pPr algn="l" fontAlgn="ctr"/>
                      <a:r>
                        <a:rPr lang="en-US" sz="1100" u="none" strike="noStrike" dirty="0" smtClean="0">
                          <a:effectLst/>
                        </a:rPr>
                        <a:t>FREE STANDING </a:t>
                      </a:r>
                      <a:r>
                        <a:rPr lang="en-US" sz="1100" u="none" strike="noStrike" dirty="0">
                          <a:effectLst/>
                        </a:rPr>
                        <a:t>CLINIC - GENERAL CLASSIFIC</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520</a:t>
                      </a:r>
                      <a:endParaRPr lang="en-US" sz="1100" b="0" i="0" u="none" strike="noStrike" dirty="0">
                        <a:solidFill>
                          <a:srgbClr val="000000"/>
                        </a:solidFill>
                        <a:effectLst/>
                        <a:latin typeface="Arial"/>
                      </a:endParaRPr>
                    </a:p>
                  </a:txBody>
                  <a:tcPr marL="9525" marR="9525" marT="9525" marB="0" anchor="ctr"/>
                </a:tc>
              </a:tr>
              <a:tr h="221570">
                <a:tc>
                  <a:txBody>
                    <a:bodyPr/>
                    <a:lstStyle/>
                    <a:p>
                      <a:pPr algn="l" fontAlgn="ctr"/>
                      <a:r>
                        <a:rPr lang="en-US" sz="1100" u="none" strike="noStrike" dirty="0" smtClean="0">
                          <a:effectLst/>
                        </a:rPr>
                        <a:t>FREE STANDING </a:t>
                      </a:r>
                      <a:r>
                        <a:rPr lang="en-US" sz="1100" u="none" strike="noStrike" dirty="0">
                          <a:effectLst/>
                        </a:rPr>
                        <a:t>CLINIC - RURAL HEALTH (CLI</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521</a:t>
                      </a:r>
                      <a:endParaRPr lang="en-US" sz="1100" b="0" i="0" u="none" strike="noStrike" dirty="0">
                        <a:solidFill>
                          <a:srgbClr val="000000"/>
                        </a:solidFill>
                        <a:effectLst/>
                        <a:latin typeface="Arial"/>
                      </a:endParaRPr>
                    </a:p>
                  </a:txBody>
                  <a:tcPr marL="9525" marR="9525" marT="9525" marB="0" anchor="ctr"/>
                </a:tc>
              </a:tr>
              <a:tr h="221570">
                <a:tc>
                  <a:txBody>
                    <a:bodyPr/>
                    <a:lstStyle/>
                    <a:p>
                      <a:pPr algn="l" fontAlgn="ctr"/>
                      <a:r>
                        <a:rPr lang="en-US" sz="1100" u="none" strike="noStrike" dirty="0" smtClean="0">
                          <a:effectLst/>
                        </a:rPr>
                        <a:t>FREE STANDING </a:t>
                      </a:r>
                      <a:r>
                        <a:rPr lang="en-US" sz="1100" u="none" strike="noStrike" dirty="0">
                          <a:effectLst/>
                        </a:rPr>
                        <a:t>CLINIC - OTHER FREE-STANDI</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529</a:t>
                      </a:r>
                      <a:endParaRPr lang="en-US" sz="1100" b="0" i="0" u="none" strike="noStrike" dirty="0">
                        <a:solidFill>
                          <a:srgbClr val="000000"/>
                        </a:solidFill>
                        <a:effectLst/>
                        <a:latin typeface="Arial"/>
                      </a:endParaRPr>
                    </a:p>
                  </a:txBody>
                  <a:tcPr marL="9525" marR="9525" marT="9525" marB="0" anchor="ctr"/>
                </a:tc>
              </a:tr>
              <a:tr h="221570">
                <a:tc>
                  <a:txBody>
                    <a:bodyPr/>
                    <a:lstStyle/>
                    <a:p>
                      <a:pPr algn="l" fontAlgn="ctr"/>
                      <a:r>
                        <a:rPr lang="en-US" sz="1100" u="none" strike="noStrike" dirty="0">
                          <a:effectLst/>
                        </a:rPr>
                        <a:t>DRUGS REQ SPECIFIC IDENT-DRUGS REQ DETAI</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636</a:t>
                      </a:r>
                      <a:endParaRPr lang="en-US" sz="1100" b="0" i="0" u="none" strike="noStrike" dirty="0">
                        <a:solidFill>
                          <a:srgbClr val="000000"/>
                        </a:solidFill>
                        <a:effectLst/>
                        <a:latin typeface="Arial"/>
                      </a:endParaRPr>
                    </a:p>
                  </a:txBody>
                  <a:tcPr marL="9525" marR="9525" marT="9525" marB="0" anchor="ctr"/>
                </a:tc>
              </a:tr>
              <a:tr h="221570">
                <a:tc>
                  <a:txBody>
                    <a:bodyPr/>
                    <a:lstStyle/>
                    <a:p>
                      <a:pPr algn="l" fontAlgn="ctr"/>
                      <a:r>
                        <a:rPr lang="en-US" sz="1100" u="none" strike="noStrike" dirty="0">
                          <a:effectLst/>
                        </a:rPr>
                        <a:t>RECOVERY ROOM - GENERAL CLASSIFICATION  </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710</a:t>
                      </a:r>
                      <a:endParaRPr lang="en-US" sz="1100" b="0" i="0" u="none" strike="noStrike" dirty="0">
                        <a:solidFill>
                          <a:srgbClr val="000000"/>
                        </a:solidFill>
                        <a:effectLst/>
                        <a:latin typeface="Arial"/>
                      </a:endParaRPr>
                    </a:p>
                  </a:txBody>
                  <a:tcPr marL="9525" marR="9525" marT="9525" marB="0" anchor="ctr"/>
                </a:tc>
              </a:tr>
              <a:tr h="221570">
                <a:tc>
                  <a:txBody>
                    <a:bodyPr/>
                    <a:lstStyle/>
                    <a:p>
                      <a:pPr algn="l" fontAlgn="ctr"/>
                      <a:r>
                        <a:rPr lang="en-US" sz="1100" u="none" strike="noStrike" dirty="0">
                          <a:effectLst/>
                        </a:rPr>
                        <a:t>OBSERVATION ROOM                        </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762</a:t>
                      </a:r>
                      <a:endParaRPr lang="en-US" sz="1100" b="0" i="0" u="none" strike="noStrike" dirty="0">
                        <a:solidFill>
                          <a:srgbClr val="000000"/>
                        </a:solidFill>
                        <a:effectLst/>
                        <a:latin typeface="Arial"/>
                      </a:endParaRPr>
                    </a:p>
                  </a:txBody>
                  <a:tcPr marL="9525" marR="9525" marT="9525" marB="0" anchor="ctr"/>
                </a:tc>
              </a:tr>
              <a:tr h="221570">
                <a:tc>
                  <a:txBody>
                    <a:bodyPr/>
                    <a:lstStyle/>
                    <a:p>
                      <a:pPr algn="l" fontAlgn="ctr"/>
                      <a:r>
                        <a:rPr lang="en-US" sz="1100" u="none" strike="noStrike" dirty="0">
                          <a:effectLst/>
                        </a:rPr>
                        <a:t>OTHER DIAGNOSTIC SERVICES - PREGNANCY TEST</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925</a:t>
                      </a:r>
                      <a:endParaRPr lang="en-US" sz="1100" b="0" i="0" u="none" strike="noStrike" dirty="0">
                        <a:solidFill>
                          <a:srgbClr val="000000"/>
                        </a:solidFill>
                        <a:effectLst/>
                        <a:latin typeface="Arial"/>
                      </a:endParaRPr>
                    </a:p>
                  </a:txBody>
                  <a:tcPr marL="9525" marR="9525" marT="9525" marB="0" anchor="ctr"/>
                </a:tc>
              </a:tr>
            </a:tbl>
          </a:graphicData>
        </a:graphic>
      </p:graphicFrame>
    </p:spTree>
    <p:extLst>
      <p:ext uri="{BB962C8B-B14F-4D97-AF65-F5344CB8AC3E}">
        <p14:creationId xmlns:p14="http://schemas.microsoft.com/office/powerpoint/2010/main" val="20364828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272791" y="3424238"/>
            <a:ext cx="9690174" cy="1371600"/>
          </a:xfrm>
          <a:solidFill>
            <a:schemeClr val="bg1"/>
          </a:solidFill>
        </p:spPr>
        <p:txBody>
          <a:bodyPr/>
          <a:lstStyle/>
          <a:p>
            <a:r>
              <a:rPr lang="en-US" dirty="0" smtClean="0"/>
              <a:t>Family Planning Non-Covered Services</a:t>
            </a:r>
            <a:endParaRPr lang="en-US" dirty="0"/>
          </a:p>
        </p:txBody>
      </p:sp>
      <p:sp>
        <p:nvSpPr>
          <p:cNvPr id="8" name="Content Placeholder 7"/>
          <p:cNvSpPr>
            <a:spLocks noGrp="1"/>
          </p:cNvSpPr>
          <p:nvPr>
            <p:ph sz="quarter" idx="14"/>
          </p:nvPr>
        </p:nvSpPr>
        <p:spPr/>
        <p:txBody>
          <a:bodyPr/>
          <a:lstStyle/>
          <a:p>
            <a:r>
              <a:rPr lang="en-US" dirty="0" smtClean="0"/>
              <a:t>Conduent </a:t>
            </a:r>
          </a:p>
          <a:p>
            <a:r>
              <a:rPr lang="en-US" dirty="0" smtClean="0"/>
              <a:t>Government Healthcare Solutions</a:t>
            </a:r>
            <a:endParaRPr lang="en-US" dirty="0"/>
          </a:p>
        </p:txBody>
      </p:sp>
    </p:spTree>
    <p:extLst>
      <p:ext uri="{BB962C8B-B14F-4D97-AF65-F5344CB8AC3E}">
        <p14:creationId xmlns:p14="http://schemas.microsoft.com/office/powerpoint/2010/main" val="29101678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1181100"/>
            <a:ext cx="13581063" cy="622300"/>
          </a:xfrm>
        </p:spPr>
        <p:txBody>
          <a:bodyPr/>
          <a:lstStyle/>
          <a:p>
            <a:r>
              <a:rPr lang="en-US" sz="3200" dirty="0" smtClean="0"/>
              <a:t>029 </a:t>
            </a:r>
            <a:r>
              <a:rPr lang="en-US" sz="3200" dirty="0"/>
              <a:t>– Service not Family Planning Related </a:t>
            </a:r>
          </a:p>
        </p:txBody>
      </p:sp>
      <p:sp>
        <p:nvSpPr>
          <p:cNvPr id="3" name="Date Placeholder 2"/>
          <p:cNvSpPr>
            <a:spLocks noGrp="1"/>
          </p:cNvSpPr>
          <p:nvPr>
            <p:ph type="dt" sz="half" idx="10"/>
          </p:nvPr>
        </p:nvSpPr>
        <p:spPr/>
        <p:txBody>
          <a:bodyPr/>
          <a:lstStyle/>
          <a:p>
            <a:r>
              <a:rPr lang="en-US" dirty="0" smtClean="0"/>
              <a:t>1/08/2018</a:t>
            </a:r>
            <a:endParaRPr lang="en-US" dirty="0"/>
          </a:p>
        </p:txBody>
      </p:sp>
      <p:sp>
        <p:nvSpPr>
          <p:cNvPr id="4" name="Footer Placeholder 3"/>
          <p:cNvSpPr>
            <a:spLocks noGrp="1"/>
          </p:cNvSpPr>
          <p:nvPr>
            <p:ph type="ftr" sz="quarter" idx="11"/>
          </p:nvPr>
        </p:nvSpPr>
        <p:spPr/>
        <p:txBody>
          <a:bodyPr/>
          <a:lstStyle/>
          <a:p>
            <a:r>
              <a:rPr lang="en-US" dirty="0" smtClean="0"/>
              <a:t>Family Planning Workshop</a:t>
            </a:r>
            <a:endParaRPr lang="en-US" dirty="0"/>
          </a:p>
        </p:txBody>
      </p:sp>
      <p:sp>
        <p:nvSpPr>
          <p:cNvPr id="5" name="Text Placeholder 4"/>
          <p:cNvSpPr>
            <a:spLocks noGrp="1"/>
          </p:cNvSpPr>
          <p:nvPr>
            <p:ph type="body" sz="quarter" idx="13"/>
          </p:nvPr>
        </p:nvSpPr>
        <p:spPr/>
        <p:txBody>
          <a:bodyPr/>
          <a:lstStyle/>
          <a:p>
            <a:r>
              <a:rPr lang="en-US" sz="2400" dirty="0">
                <a:solidFill>
                  <a:schemeClr val="tx1"/>
                </a:solidFill>
              </a:rPr>
              <a:t>Why does this denial occur when the service was actually for Family </a:t>
            </a:r>
            <a:r>
              <a:rPr lang="en-US" sz="2400" dirty="0" smtClean="0">
                <a:solidFill>
                  <a:schemeClr val="tx1"/>
                </a:solidFill>
              </a:rPr>
              <a:t>Planning?</a:t>
            </a:r>
          </a:p>
          <a:p>
            <a:r>
              <a:rPr lang="en-US" dirty="0" smtClean="0">
                <a:solidFill>
                  <a:schemeClr val="tx1"/>
                </a:solidFill>
              </a:rPr>
              <a:t>Procedure </a:t>
            </a:r>
            <a:r>
              <a:rPr lang="en-US" dirty="0">
                <a:solidFill>
                  <a:schemeClr val="tx1"/>
                </a:solidFill>
              </a:rPr>
              <a:t>code, diagnosis code, or revenue code not recognized as family planning </a:t>
            </a:r>
            <a:r>
              <a:rPr lang="en-US" dirty="0" smtClean="0">
                <a:solidFill>
                  <a:schemeClr val="tx1"/>
                </a:solidFill>
              </a:rPr>
              <a:t>related will result in a denial of a claim line or the entire claim. </a:t>
            </a:r>
            <a:r>
              <a:rPr lang="en-US" dirty="0">
                <a:solidFill>
                  <a:schemeClr val="tx1"/>
                </a:solidFill>
              </a:rPr>
              <a:t>If </a:t>
            </a:r>
            <a:r>
              <a:rPr lang="en-US" dirty="0" smtClean="0">
                <a:solidFill>
                  <a:schemeClr val="tx1"/>
                </a:solidFill>
              </a:rPr>
              <a:t>the provider feels that the denial is not justified, confirm the claim was submitted accurately. Review for accuracy of coding, both procedure, diagnosis and revenue codes. If errors are found, correct the claim and resubmit using a reconsideration form with a clear explanation of why the claim is being resubmitted. Also, include the transaction control number (TCN) related to the denied claim to avoid a denial for not meeting the filing limit. Do </a:t>
            </a:r>
            <a:r>
              <a:rPr lang="en-US" dirty="0">
                <a:solidFill>
                  <a:schemeClr val="tx1"/>
                </a:solidFill>
              </a:rPr>
              <a:t>not bill </a:t>
            </a:r>
            <a:r>
              <a:rPr lang="en-US" dirty="0" smtClean="0">
                <a:solidFill>
                  <a:schemeClr val="tx1"/>
                </a:solidFill>
              </a:rPr>
              <a:t>the client </a:t>
            </a:r>
            <a:r>
              <a:rPr lang="en-US" dirty="0">
                <a:solidFill>
                  <a:schemeClr val="tx1"/>
                </a:solidFill>
              </a:rPr>
              <a:t>for services that </a:t>
            </a:r>
            <a:r>
              <a:rPr lang="en-US" dirty="0" smtClean="0">
                <a:solidFill>
                  <a:schemeClr val="tx1"/>
                </a:solidFill>
              </a:rPr>
              <a:t>are denied due to administrative error.</a:t>
            </a:r>
            <a:endParaRPr lang="en-US" strike="sngStrike" dirty="0">
              <a:solidFill>
                <a:schemeClr val="tx1"/>
              </a:solidFill>
            </a:endParaRPr>
          </a:p>
          <a:p>
            <a:endParaRPr lang="en-US" dirty="0"/>
          </a:p>
        </p:txBody>
      </p:sp>
    </p:spTree>
    <p:extLst>
      <p:ext uri="{BB962C8B-B14F-4D97-AF65-F5344CB8AC3E}">
        <p14:creationId xmlns:p14="http://schemas.microsoft.com/office/powerpoint/2010/main" val="22683129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272790" y="3424238"/>
            <a:ext cx="8733163" cy="1371600"/>
          </a:xfrm>
          <a:solidFill>
            <a:schemeClr val="bg1"/>
          </a:solidFill>
        </p:spPr>
        <p:txBody>
          <a:bodyPr/>
          <a:lstStyle/>
          <a:p>
            <a:r>
              <a:rPr lang="en-US" dirty="0" smtClean="0"/>
              <a:t>Family Planning Scenarios</a:t>
            </a:r>
            <a:endParaRPr lang="en-US" dirty="0"/>
          </a:p>
        </p:txBody>
      </p:sp>
      <p:sp>
        <p:nvSpPr>
          <p:cNvPr id="8" name="Content Placeholder 7"/>
          <p:cNvSpPr>
            <a:spLocks noGrp="1"/>
          </p:cNvSpPr>
          <p:nvPr>
            <p:ph sz="quarter" idx="14"/>
          </p:nvPr>
        </p:nvSpPr>
        <p:spPr/>
        <p:txBody>
          <a:bodyPr/>
          <a:lstStyle/>
          <a:p>
            <a:r>
              <a:rPr lang="en-US" dirty="0" smtClean="0"/>
              <a:t>Conduent </a:t>
            </a:r>
          </a:p>
          <a:p>
            <a:r>
              <a:rPr lang="en-US" dirty="0" smtClean="0"/>
              <a:t>Government Healthcare Solutions</a:t>
            </a:r>
            <a:endParaRPr lang="en-US" dirty="0"/>
          </a:p>
        </p:txBody>
      </p:sp>
    </p:spTree>
    <p:extLst>
      <p:ext uri="{BB962C8B-B14F-4D97-AF65-F5344CB8AC3E}">
        <p14:creationId xmlns:p14="http://schemas.microsoft.com/office/powerpoint/2010/main" val="7163779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1257300"/>
            <a:ext cx="13581063" cy="546100"/>
          </a:xfrm>
        </p:spPr>
        <p:txBody>
          <a:bodyPr/>
          <a:lstStyle/>
          <a:p>
            <a:r>
              <a:rPr lang="en-US" sz="3200" dirty="0"/>
              <a:t>029 - Family Planning Medicaid</a:t>
            </a:r>
          </a:p>
        </p:txBody>
      </p:sp>
      <p:sp>
        <p:nvSpPr>
          <p:cNvPr id="3" name="Date Placeholder 2"/>
          <p:cNvSpPr>
            <a:spLocks noGrp="1"/>
          </p:cNvSpPr>
          <p:nvPr>
            <p:ph type="dt" sz="half" idx="10"/>
          </p:nvPr>
        </p:nvSpPr>
        <p:spPr/>
        <p:txBody>
          <a:bodyPr/>
          <a:lstStyle/>
          <a:p>
            <a:r>
              <a:rPr lang="en-US" dirty="0" smtClean="0"/>
              <a:t>1/08/2018</a:t>
            </a:r>
            <a:endParaRPr lang="en-US" dirty="0"/>
          </a:p>
        </p:txBody>
      </p:sp>
      <p:sp>
        <p:nvSpPr>
          <p:cNvPr id="4" name="Footer Placeholder 3"/>
          <p:cNvSpPr>
            <a:spLocks noGrp="1"/>
          </p:cNvSpPr>
          <p:nvPr>
            <p:ph type="ftr" sz="quarter" idx="11"/>
          </p:nvPr>
        </p:nvSpPr>
        <p:spPr/>
        <p:txBody>
          <a:bodyPr/>
          <a:lstStyle/>
          <a:p>
            <a:r>
              <a:rPr lang="en-US" dirty="0" smtClean="0"/>
              <a:t>Family Planning Workshop</a:t>
            </a:r>
            <a:endParaRPr lang="en-US" dirty="0"/>
          </a:p>
        </p:txBody>
      </p:sp>
      <p:sp>
        <p:nvSpPr>
          <p:cNvPr id="5" name="Text Placeholder 4"/>
          <p:cNvSpPr>
            <a:spLocks noGrp="1"/>
          </p:cNvSpPr>
          <p:nvPr>
            <p:ph type="body" sz="quarter" idx="13"/>
          </p:nvPr>
        </p:nvSpPr>
        <p:spPr>
          <a:xfrm>
            <a:off x="520699" y="2451100"/>
            <a:ext cx="13542393" cy="3860800"/>
          </a:xfrm>
        </p:spPr>
        <p:txBody>
          <a:bodyPr/>
          <a:lstStyle/>
          <a:p>
            <a:r>
              <a:rPr lang="en-US" sz="2400" b="1" dirty="0" smtClean="0"/>
              <a:t>Scenario 1:</a:t>
            </a:r>
          </a:p>
          <a:p>
            <a:r>
              <a:rPr lang="en-US" dirty="0" smtClean="0"/>
              <a:t>What </a:t>
            </a:r>
            <a:r>
              <a:rPr lang="en-US" dirty="0"/>
              <a:t>if my patient develops a condition that needs treatment that is directly related to a family planning procedure, such as a post-operative infection after sterilization, or an abnormal pap; </a:t>
            </a:r>
            <a:r>
              <a:rPr lang="en-US" dirty="0" smtClean="0"/>
              <a:t>is </a:t>
            </a:r>
            <a:r>
              <a:rPr lang="en-US" dirty="0"/>
              <a:t>that covered?</a:t>
            </a:r>
          </a:p>
          <a:p>
            <a:endParaRPr lang="en-US" dirty="0"/>
          </a:p>
        </p:txBody>
      </p:sp>
    </p:spTree>
    <p:extLst>
      <p:ext uri="{BB962C8B-B14F-4D97-AF65-F5344CB8AC3E}">
        <p14:creationId xmlns:p14="http://schemas.microsoft.com/office/powerpoint/2010/main" val="22683129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1168400"/>
            <a:ext cx="13581063" cy="635000"/>
          </a:xfrm>
        </p:spPr>
        <p:txBody>
          <a:bodyPr/>
          <a:lstStyle/>
          <a:p>
            <a:r>
              <a:rPr lang="en-US" sz="3200" dirty="0"/>
              <a:t>029 - Family Planning Medicaid</a:t>
            </a:r>
          </a:p>
        </p:txBody>
      </p:sp>
      <p:sp>
        <p:nvSpPr>
          <p:cNvPr id="3" name="Date Placeholder 2"/>
          <p:cNvSpPr>
            <a:spLocks noGrp="1"/>
          </p:cNvSpPr>
          <p:nvPr>
            <p:ph type="dt" sz="half" idx="10"/>
          </p:nvPr>
        </p:nvSpPr>
        <p:spPr/>
        <p:txBody>
          <a:bodyPr/>
          <a:lstStyle/>
          <a:p>
            <a:r>
              <a:rPr lang="en-US" dirty="0" smtClean="0"/>
              <a:t>1/08/2018</a:t>
            </a:r>
            <a:endParaRPr lang="en-US" dirty="0"/>
          </a:p>
        </p:txBody>
      </p:sp>
      <p:sp>
        <p:nvSpPr>
          <p:cNvPr id="4" name="Footer Placeholder 3"/>
          <p:cNvSpPr>
            <a:spLocks noGrp="1"/>
          </p:cNvSpPr>
          <p:nvPr>
            <p:ph type="ftr" sz="quarter" idx="11"/>
          </p:nvPr>
        </p:nvSpPr>
        <p:spPr/>
        <p:txBody>
          <a:bodyPr/>
          <a:lstStyle/>
          <a:p>
            <a:r>
              <a:rPr lang="en-US" dirty="0" smtClean="0"/>
              <a:t>Family Planning Workshop</a:t>
            </a:r>
            <a:endParaRPr lang="en-US" dirty="0"/>
          </a:p>
        </p:txBody>
      </p:sp>
      <p:sp>
        <p:nvSpPr>
          <p:cNvPr id="5" name="Text Placeholder 4"/>
          <p:cNvSpPr>
            <a:spLocks noGrp="1"/>
          </p:cNvSpPr>
          <p:nvPr>
            <p:ph type="body" sz="quarter" idx="13"/>
          </p:nvPr>
        </p:nvSpPr>
        <p:spPr>
          <a:xfrm>
            <a:off x="520699" y="2082800"/>
            <a:ext cx="13542393" cy="5194300"/>
          </a:xfrm>
        </p:spPr>
        <p:txBody>
          <a:bodyPr/>
          <a:lstStyle/>
          <a:p>
            <a:r>
              <a:rPr lang="en-US" sz="2400" b="1" dirty="0" smtClean="0">
                <a:solidFill>
                  <a:schemeClr val="tx1"/>
                </a:solidFill>
              </a:rPr>
              <a:t>Response:</a:t>
            </a:r>
          </a:p>
          <a:p>
            <a:r>
              <a:rPr lang="en-US" dirty="0" smtClean="0">
                <a:solidFill>
                  <a:schemeClr val="tx1"/>
                </a:solidFill>
              </a:rPr>
              <a:t>In </a:t>
            </a:r>
            <a:r>
              <a:rPr lang="en-US" dirty="0">
                <a:solidFill>
                  <a:schemeClr val="tx1"/>
                </a:solidFill>
              </a:rPr>
              <a:t>these cases, submit the claim to </a:t>
            </a:r>
            <a:r>
              <a:rPr lang="en-US" dirty="0" smtClean="0">
                <a:solidFill>
                  <a:schemeClr val="tx1"/>
                </a:solidFill>
              </a:rPr>
              <a:t>Conduent and </a:t>
            </a:r>
            <a:r>
              <a:rPr lang="en-US" dirty="0">
                <a:solidFill>
                  <a:schemeClr val="tx1"/>
                </a:solidFill>
              </a:rPr>
              <a:t>if denied, </a:t>
            </a:r>
            <a:r>
              <a:rPr lang="en-US" dirty="0" smtClean="0">
                <a:solidFill>
                  <a:schemeClr val="tx1"/>
                </a:solidFill>
              </a:rPr>
              <a:t>a letter of appeal must be sent to the Medical Assistance Division (MAD). Attach the medical </a:t>
            </a:r>
            <a:r>
              <a:rPr lang="en-US" dirty="0">
                <a:solidFill>
                  <a:schemeClr val="tx1"/>
                </a:solidFill>
              </a:rPr>
              <a:t>records, doctors' notes, and </a:t>
            </a:r>
            <a:r>
              <a:rPr lang="en-US" dirty="0" smtClean="0">
                <a:solidFill>
                  <a:schemeClr val="tx1"/>
                </a:solidFill>
              </a:rPr>
              <a:t>other medical documentation required to support coverage of the medical service. The </a:t>
            </a:r>
            <a:r>
              <a:rPr lang="en-US" dirty="0">
                <a:solidFill>
                  <a:schemeClr val="tx1"/>
                </a:solidFill>
              </a:rPr>
              <a:t>Medical Assistance Division </a:t>
            </a:r>
            <a:r>
              <a:rPr lang="en-US" dirty="0" smtClean="0">
                <a:solidFill>
                  <a:schemeClr val="tx1"/>
                </a:solidFill>
              </a:rPr>
              <a:t>evaluates these </a:t>
            </a:r>
            <a:r>
              <a:rPr lang="en-US" dirty="0">
                <a:solidFill>
                  <a:schemeClr val="tx1"/>
                </a:solidFill>
              </a:rPr>
              <a:t>claims on a case-by-case basis</a:t>
            </a:r>
            <a:r>
              <a:rPr lang="en-US" dirty="0" smtClean="0">
                <a:solidFill>
                  <a:schemeClr val="tx1"/>
                </a:solidFill>
              </a:rPr>
              <a:t>.  The letter and required documents must be sent to the following address:</a:t>
            </a:r>
          </a:p>
          <a:p>
            <a:pPr algn="ctr"/>
            <a:r>
              <a:rPr lang="en-US" b="1" dirty="0" smtClean="0">
                <a:solidFill>
                  <a:schemeClr val="tx1"/>
                </a:solidFill>
              </a:rPr>
              <a:t>MAD</a:t>
            </a:r>
            <a:br>
              <a:rPr lang="en-US" b="1" dirty="0" smtClean="0">
                <a:solidFill>
                  <a:schemeClr val="tx1"/>
                </a:solidFill>
              </a:rPr>
            </a:br>
            <a:r>
              <a:rPr lang="en-US" b="1" dirty="0" smtClean="0">
                <a:solidFill>
                  <a:schemeClr val="tx1"/>
                </a:solidFill>
              </a:rPr>
              <a:t>Attn: Physical Health Unit Manager</a:t>
            </a:r>
            <a:br>
              <a:rPr lang="en-US" b="1" dirty="0" smtClean="0">
                <a:solidFill>
                  <a:schemeClr val="tx1"/>
                </a:solidFill>
              </a:rPr>
            </a:br>
            <a:r>
              <a:rPr lang="en-US" b="1" dirty="0" smtClean="0">
                <a:solidFill>
                  <a:schemeClr val="tx1"/>
                </a:solidFill>
              </a:rPr>
              <a:t>PO Box 2348</a:t>
            </a:r>
            <a:br>
              <a:rPr lang="en-US" b="1" dirty="0" smtClean="0">
                <a:solidFill>
                  <a:schemeClr val="tx1"/>
                </a:solidFill>
              </a:rPr>
            </a:br>
            <a:r>
              <a:rPr lang="en-US" b="1" dirty="0" smtClean="0">
                <a:solidFill>
                  <a:schemeClr val="tx1"/>
                </a:solidFill>
              </a:rPr>
              <a:t>Santa Fe, NM 87504-2348</a:t>
            </a:r>
          </a:p>
          <a:p>
            <a:pPr algn="ctr"/>
            <a:endParaRPr lang="en-US" dirty="0" smtClean="0"/>
          </a:p>
          <a:p>
            <a:endParaRPr lang="en-US" dirty="0"/>
          </a:p>
        </p:txBody>
      </p:sp>
    </p:spTree>
    <p:extLst>
      <p:ext uri="{BB962C8B-B14F-4D97-AF65-F5344CB8AC3E}">
        <p14:creationId xmlns:p14="http://schemas.microsoft.com/office/powerpoint/2010/main" val="22683129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1104900"/>
            <a:ext cx="13581063" cy="698500"/>
          </a:xfrm>
        </p:spPr>
        <p:txBody>
          <a:bodyPr/>
          <a:lstStyle/>
          <a:p>
            <a:r>
              <a:rPr lang="en-US" sz="3200" dirty="0"/>
              <a:t>029 - Family Planning Medicaid</a:t>
            </a:r>
          </a:p>
        </p:txBody>
      </p:sp>
      <p:sp>
        <p:nvSpPr>
          <p:cNvPr id="3" name="Date Placeholder 2"/>
          <p:cNvSpPr>
            <a:spLocks noGrp="1"/>
          </p:cNvSpPr>
          <p:nvPr>
            <p:ph type="dt" sz="half" idx="10"/>
          </p:nvPr>
        </p:nvSpPr>
        <p:spPr/>
        <p:txBody>
          <a:bodyPr/>
          <a:lstStyle/>
          <a:p>
            <a:r>
              <a:rPr lang="en-US" dirty="0" smtClean="0"/>
              <a:t>1/08/2018</a:t>
            </a:r>
            <a:endParaRPr lang="en-US" dirty="0"/>
          </a:p>
        </p:txBody>
      </p:sp>
      <p:sp>
        <p:nvSpPr>
          <p:cNvPr id="4" name="Footer Placeholder 3"/>
          <p:cNvSpPr>
            <a:spLocks noGrp="1"/>
          </p:cNvSpPr>
          <p:nvPr>
            <p:ph type="ftr" sz="quarter" idx="11"/>
          </p:nvPr>
        </p:nvSpPr>
        <p:spPr/>
        <p:txBody>
          <a:bodyPr/>
          <a:lstStyle/>
          <a:p>
            <a:r>
              <a:rPr lang="en-US" dirty="0" smtClean="0"/>
              <a:t>Family Planning Workshop</a:t>
            </a:r>
            <a:endParaRPr lang="en-US" dirty="0"/>
          </a:p>
        </p:txBody>
      </p:sp>
      <p:sp>
        <p:nvSpPr>
          <p:cNvPr id="5" name="Text Placeholder 4"/>
          <p:cNvSpPr>
            <a:spLocks noGrp="1"/>
          </p:cNvSpPr>
          <p:nvPr>
            <p:ph type="body" sz="quarter" idx="13"/>
          </p:nvPr>
        </p:nvSpPr>
        <p:spPr/>
        <p:txBody>
          <a:bodyPr/>
          <a:lstStyle/>
          <a:p>
            <a:r>
              <a:rPr lang="en-US" sz="2400" b="1" dirty="0" smtClean="0"/>
              <a:t>Response</a:t>
            </a:r>
            <a:r>
              <a:rPr lang="en-US" sz="2400" dirty="0" smtClean="0"/>
              <a:t> </a:t>
            </a:r>
            <a:r>
              <a:rPr lang="en-US" sz="2400" i="1" dirty="0" smtClean="0"/>
              <a:t>Continued</a:t>
            </a:r>
            <a:r>
              <a:rPr lang="en-US" sz="2400" dirty="0" smtClean="0"/>
              <a:t>:</a:t>
            </a:r>
            <a:endParaRPr lang="en-US" sz="2400" dirty="0"/>
          </a:p>
          <a:p>
            <a:r>
              <a:rPr lang="en-US" sz="2400" dirty="0" smtClean="0">
                <a:solidFill>
                  <a:schemeClr val="tx1"/>
                </a:solidFill>
              </a:rPr>
              <a:t>If </a:t>
            </a:r>
            <a:r>
              <a:rPr lang="en-US" sz="2400" dirty="0">
                <a:solidFill>
                  <a:schemeClr val="tx1"/>
                </a:solidFill>
              </a:rPr>
              <a:t>your client receives an abnormal pap </a:t>
            </a:r>
            <a:r>
              <a:rPr lang="en-US" sz="2400" dirty="0" smtClean="0">
                <a:solidFill>
                  <a:schemeClr val="tx1"/>
                </a:solidFill>
              </a:rPr>
              <a:t>smear:</a:t>
            </a:r>
          </a:p>
          <a:p>
            <a:pPr marL="342900" indent="-342900">
              <a:buFont typeface="Arial" panose="020B0604020202020204" pitchFamily="34" charset="0"/>
              <a:buChar char="•"/>
            </a:pPr>
            <a:r>
              <a:rPr lang="en-US" dirty="0" smtClean="0">
                <a:solidFill>
                  <a:schemeClr val="tx1"/>
                </a:solidFill>
              </a:rPr>
              <a:t>The </a:t>
            </a:r>
            <a:r>
              <a:rPr lang="en-US" dirty="0">
                <a:solidFill>
                  <a:schemeClr val="tx1"/>
                </a:solidFill>
              </a:rPr>
              <a:t>pap reveals an STD, STD treatments are covered under COE </a:t>
            </a:r>
            <a:r>
              <a:rPr lang="en-US" dirty="0" smtClean="0">
                <a:solidFill>
                  <a:schemeClr val="tx1"/>
                </a:solidFill>
              </a:rPr>
              <a:t>029 </a:t>
            </a:r>
            <a:r>
              <a:rPr lang="en-US" dirty="0">
                <a:solidFill>
                  <a:schemeClr val="tx1"/>
                </a:solidFill>
              </a:rPr>
              <a:t>when billed using the </a:t>
            </a:r>
            <a:r>
              <a:rPr lang="en-US" dirty="0" smtClean="0">
                <a:solidFill>
                  <a:schemeClr val="tx1"/>
                </a:solidFill>
              </a:rPr>
              <a:t>related screening procedure code and diagnosis code. Refer to the list of approved codes.</a:t>
            </a:r>
          </a:p>
          <a:p>
            <a:pPr marL="342900" indent="-342900">
              <a:buFont typeface="Arial" panose="020B0604020202020204" pitchFamily="34" charset="0"/>
              <a:buChar char="•"/>
            </a:pPr>
            <a:r>
              <a:rPr lang="en-US" dirty="0" smtClean="0">
                <a:solidFill>
                  <a:schemeClr val="tx1"/>
                </a:solidFill>
              </a:rPr>
              <a:t>The </a:t>
            </a:r>
            <a:r>
              <a:rPr lang="en-US" dirty="0">
                <a:solidFill>
                  <a:schemeClr val="tx1"/>
                </a:solidFill>
              </a:rPr>
              <a:t>pap smear indicates cervical cancer, she may also be eligible for the Breast or Cervical Cancer Program (COE 052). </a:t>
            </a:r>
            <a:r>
              <a:rPr lang="en-US" b="1" dirty="0" smtClean="0">
                <a:solidFill>
                  <a:schemeClr val="tx1"/>
                </a:solidFill>
              </a:rPr>
              <a:t>Refer </a:t>
            </a:r>
            <a:r>
              <a:rPr lang="en-US" b="1" dirty="0">
                <a:solidFill>
                  <a:schemeClr val="tx1"/>
                </a:solidFill>
              </a:rPr>
              <a:t>the patient to </a:t>
            </a:r>
            <a:r>
              <a:rPr lang="en-US" b="1" dirty="0" smtClean="0">
                <a:solidFill>
                  <a:schemeClr val="tx1"/>
                </a:solidFill>
              </a:rPr>
              <a:t>Department of Health Breast and Cervical Cancer Program at 1 (877) 852-2585.</a:t>
            </a:r>
            <a:endParaRPr lang="en-US" dirty="0">
              <a:solidFill>
                <a:schemeClr val="tx1"/>
              </a:solidFill>
            </a:endParaRPr>
          </a:p>
        </p:txBody>
      </p:sp>
    </p:spTree>
    <p:extLst>
      <p:ext uri="{BB962C8B-B14F-4D97-AF65-F5344CB8AC3E}">
        <p14:creationId xmlns:p14="http://schemas.microsoft.com/office/powerpoint/2010/main" val="22683129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en-US" dirty="0" smtClean="0">
                <a:solidFill>
                  <a:srgbClr val="A6A6A6"/>
                </a:solidFill>
              </a:rPr>
              <a:t>February 22, 2018</a:t>
            </a:r>
            <a:endParaRPr lang="en-US" dirty="0">
              <a:solidFill>
                <a:srgbClr val="A6A6A6"/>
              </a:solidFill>
            </a:endParaRPr>
          </a:p>
        </p:txBody>
      </p:sp>
      <p:sp>
        <p:nvSpPr>
          <p:cNvPr id="3" name="Footer Placeholder 2"/>
          <p:cNvSpPr>
            <a:spLocks noGrp="1"/>
          </p:cNvSpPr>
          <p:nvPr>
            <p:ph type="ftr" sz="quarter" idx="11"/>
          </p:nvPr>
        </p:nvSpPr>
        <p:spPr/>
        <p:txBody>
          <a:bodyPr/>
          <a:lstStyle/>
          <a:p>
            <a:r>
              <a:rPr lang="en-US" dirty="0"/>
              <a:t>Emergency Medical Services for Aliens (EMSA)</a:t>
            </a:r>
          </a:p>
        </p:txBody>
      </p:sp>
      <p:sp>
        <p:nvSpPr>
          <p:cNvPr id="4" name="Slide Number Placeholder 3"/>
          <p:cNvSpPr>
            <a:spLocks noGrp="1"/>
          </p:cNvSpPr>
          <p:nvPr>
            <p:ph type="sldNum" sz="quarter" idx="12"/>
          </p:nvPr>
        </p:nvSpPr>
        <p:spPr/>
        <p:txBody>
          <a:bodyPr/>
          <a:lstStyle/>
          <a:p>
            <a:fld id="{CACB3E39-5571-0247-86B7-EF41C2ABA1DB}" type="slidenum">
              <a:rPr lang="en-US" smtClean="0"/>
              <a:pPr/>
              <a:t>2</a:t>
            </a:fld>
            <a:endParaRPr lang="en-US" dirty="0"/>
          </a:p>
        </p:txBody>
      </p:sp>
      <p:sp>
        <p:nvSpPr>
          <p:cNvPr id="6" name="Rectangle 2"/>
          <p:cNvSpPr txBox="1">
            <a:spLocks noChangeArrowheads="1"/>
          </p:cNvSpPr>
          <p:nvPr/>
        </p:nvSpPr>
        <p:spPr>
          <a:xfrm>
            <a:off x="644519" y="1531917"/>
            <a:ext cx="6899275" cy="593766"/>
          </a:xfrm>
          <a:prstGeom prst="rect">
            <a:avLst/>
          </a:prstGeom>
          <a:noFill/>
        </p:spPr>
        <p:txBody>
          <a:bodyPr vert="horz" lIns="0" tIns="0" rIns="0" bIns="0" rtlCol="0" anchor="t">
            <a:noAutofit/>
          </a:bodyPr>
          <a:lstStyle>
            <a:lvl1pPr algn="l" defTabSz="457200" rtl="0" eaLnBrk="1" latinLnBrk="0" hangingPunct="1">
              <a:lnSpc>
                <a:spcPct val="90000"/>
              </a:lnSpc>
              <a:spcBef>
                <a:spcPct val="0"/>
              </a:spcBef>
              <a:buNone/>
              <a:defRPr sz="3200" kern="1200">
                <a:solidFill>
                  <a:schemeClr val="accent1"/>
                </a:solidFill>
                <a:latin typeface="+mj-lt"/>
                <a:ea typeface="+mj-ea"/>
                <a:cs typeface="+mj-cs"/>
              </a:defRPr>
            </a:lvl1pPr>
          </a:lstStyle>
          <a:p>
            <a:pPr>
              <a:defRPr/>
            </a:pPr>
            <a:r>
              <a:rPr lang="en-US" dirty="0" smtClean="0">
                <a:solidFill>
                  <a:prstClr val="black"/>
                </a:solidFill>
              </a:rPr>
              <a:t>Overview</a:t>
            </a:r>
          </a:p>
        </p:txBody>
      </p:sp>
      <p:sp>
        <p:nvSpPr>
          <p:cNvPr id="7" name="Rectangle 3"/>
          <p:cNvSpPr txBox="1">
            <a:spLocks noChangeArrowheads="1"/>
          </p:cNvSpPr>
          <p:nvPr/>
        </p:nvSpPr>
        <p:spPr bwMode="auto">
          <a:xfrm>
            <a:off x="644525" y="2228396"/>
            <a:ext cx="10901712" cy="3305629"/>
          </a:xfrm>
          <a:prstGeom prst="rect">
            <a:avLst/>
          </a:prstGeom>
          <a:solidFill>
            <a:schemeClr val="bg1"/>
          </a:solidFill>
          <a:ln w="9525">
            <a:noFill/>
            <a:miter lim="800000"/>
            <a:headEnd/>
            <a:tailEnd/>
          </a:ln>
          <a:effectLst/>
        </p:spPr>
        <p:txBody>
          <a:bodyPr vert="horz" wrap="square" lIns="91440" tIns="45720" rIns="91440" bIns="45720" numCol="1" anchor="t" anchorCtr="0" compatLnSpc="1">
            <a:prstTxWarp prst="textNoShape">
              <a:avLst/>
            </a:prstTxWarp>
          </a:bodyPr>
          <a:lstStyle/>
          <a:p>
            <a:pPr>
              <a:lnSpc>
                <a:spcPct val="150000"/>
              </a:lnSpc>
              <a:spcBef>
                <a:spcPts val="600"/>
              </a:spcBef>
              <a:spcAft>
                <a:spcPts val="600"/>
              </a:spcAft>
              <a:defRPr/>
            </a:pPr>
            <a:r>
              <a:rPr lang="en-US" sz="2000" kern="0" dirty="0" smtClean="0">
                <a:solidFill>
                  <a:prstClr val="black"/>
                </a:solidFill>
              </a:rPr>
              <a:t>To provide </a:t>
            </a:r>
            <a:r>
              <a:rPr lang="en-US" sz="2000" dirty="0" smtClean="0"/>
              <a:t>an </a:t>
            </a:r>
            <a:r>
              <a:rPr lang="en-US" sz="2000" dirty="0"/>
              <a:t>overview of the New Mexico Medicaid Family Planning Category of Eligibility (COE 029). The training will familiarize providers with the </a:t>
            </a:r>
            <a:r>
              <a:rPr lang="en-US" sz="2000" dirty="0" smtClean="0"/>
              <a:t>definition of </a:t>
            </a:r>
            <a:r>
              <a:rPr lang="en-US" sz="2000" dirty="0"/>
              <a:t>this category of eligibility, how to identify clients eligibility on the web portal, scope of coverage for Fee For Service (FFS) eligible clients and overview of claims submission and processing</a:t>
            </a:r>
            <a:endParaRPr lang="en-US" sz="2000" strike="sngStrike" kern="0" dirty="0" smtClean="0">
              <a:solidFill>
                <a:prstClr val="black"/>
              </a:solidFill>
            </a:endParaRPr>
          </a:p>
        </p:txBody>
      </p:sp>
    </p:spTree>
    <p:extLst>
      <p:ext uri="{BB962C8B-B14F-4D97-AF65-F5344CB8AC3E}">
        <p14:creationId xmlns:p14="http://schemas.microsoft.com/office/powerpoint/2010/main" val="22533250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dirty="0" smtClean="0"/>
              <a:t>1/08/2018</a:t>
            </a:r>
            <a:endParaRPr lang="en-US" dirty="0"/>
          </a:p>
        </p:txBody>
      </p:sp>
      <p:sp>
        <p:nvSpPr>
          <p:cNvPr id="4" name="Footer Placeholder 3"/>
          <p:cNvSpPr>
            <a:spLocks noGrp="1"/>
          </p:cNvSpPr>
          <p:nvPr>
            <p:ph type="ftr" sz="quarter" idx="11"/>
          </p:nvPr>
        </p:nvSpPr>
        <p:spPr/>
        <p:txBody>
          <a:bodyPr/>
          <a:lstStyle/>
          <a:p>
            <a:r>
              <a:rPr lang="en-US" dirty="0" smtClean="0"/>
              <a:t>Family Planning Workshop</a:t>
            </a:r>
            <a:endParaRPr lang="en-US" dirty="0"/>
          </a:p>
        </p:txBody>
      </p:sp>
      <p:sp>
        <p:nvSpPr>
          <p:cNvPr id="5" name="Text Placeholder 4"/>
          <p:cNvSpPr>
            <a:spLocks noGrp="1"/>
          </p:cNvSpPr>
          <p:nvPr>
            <p:ph type="body" sz="quarter" idx="13"/>
          </p:nvPr>
        </p:nvSpPr>
        <p:spPr/>
        <p:txBody>
          <a:bodyPr/>
          <a:lstStyle/>
          <a:p>
            <a:r>
              <a:rPr lang="en-US" sz="2400" b="1" dirty="0" smtClean="0"/>
              <a:t>Scenario 2:</a:t>
            </a:r>
          </a:p>
          <a:p>
            <a:r>
              <a:rPr lang="en-US" sz="2400" dirty="0" smtClean="0"/>
              <a:t>My </a:t>
            </a:r>
            <a:r>
              <a:rPr lang="en-US" sz="2400" dirty="0"/>
              <a:t>client has the Family Planning COE (029) and desires a treatment that is covered by this </a:t>
            </a:r>
            <a:r>
              <a:rPr lang="en-US" sz="2400" dirty="0" smtClean="0"/>
              <a:t>COE. However, </a:t>
            </a:r>
            <a:r>
              <a:rPr lang="en-US" sz="2400" dirty="0"/>
              <a:t>my facility doesn’t offer the necessary service. What should I tell the </a:t>
            </a:r>
            <a:r>
              <a:rPr lang="en-US" sz="2400" dirty="0" smtClean="0"/>
              <a:t>client?</a:t>
            </a:r>
          </a:p>
          <a:p>
            <a:r>
              <a:rPr lang="en-US" sz="2400" b="1" dirty="0" smtClean="0"/>
              <a:t>Response:</a:t>
            </a:r>
          </a:p>
          <a:p>
            <a:pPr marL="342900" indent="-342900">
              <a:buFont typeface="Arial" panose="020B0604020202020204" pitchFamily="34" charset="0"/>
              <a:buChar char="•"/>
            </a:pPr>
            <a:r>
              <a:rPr lang="en-US" dirty="0" smtClean="0"/>
              <a:t>As </a:t>
            </a:r>
            <a:r>
              <a:rPr lang="en-US" dirty="0"/>
              <a:t>a provider it is important to be aware of all the services that are offered under this COE, even those you don’t offer yourself.  </a:t>
            </a:r>
            <a:endParaRPr lang="en-US" dirty="0" smtClean="0"/>
          </a:p>
          <a:p>
            <a:pPr marL="342900" indent="-342900">
              <a:buFont typeface="Arial" panose="020B0604020202020204" pitchFamily="34" charset="0"/>
              <a:buChar char="•"/>
            </a:pPr>
            <a:r>
              <a:rPr lang="en-US" dirty="0" smtClean="0"/>
              <a:t>Refer </a:t>
            </a:r>
            <a:r>
              <a:rPr lang="en-US" dirty="0"/>
              <a:t>the patient to a Medicaid Provider that can </a:t>
            </a:r>
            <a:r>
              <a:rPr lang="en-US" dirty="0" smtClean="0"/>
              <a:t>provide </a:t>
            </a:r>
            <a:r>
              <a:rPr lang="en-US" dirty="0"/>
              <a:t>the necessary Family Planning </a:t>
            </a:r>
            <a:r>
              <a:rPr lang="en-US" dirty="0" smtClean="0"/>
              <a:t>covered </a:t>
            </a:r>
            <a:r>
              <a:rPr lang="en-US" dirty="0"/>
              <a:t>service. </a:t>
            </a:r>
          </a:p>
          <a:p>
            <a:endParaRPr lang="en-US" dirty="0"/>
          </a:p>
        </p:txBody>
      </p:sp>
      <p:sp>
        <p:nvSpPr>
          <p:cNvPr id="6" name="Title 1"/>
          <p:cNvSpPr>
            <a:spLocks noGrp="1"/>
          </p:cNvSpPr>
          <p:nvPr>
            <p:ph type="title"/>
          </p:nvPr>
        </p:nvSpPr>
        <p:spPr>
          <a:xfrm>
            <a:off x="495300" y="1193800"/>
            <a:ext cx="13581063" cy="609600"/>
          </a:xfrm>
        </p:spPr>
        <p:txBody>
          <a:bodyPr/>
          <a:lstStyle/>
          <a:p>
            <a:r>
              <a:rPr lang="en-US" sz="3200" dirty="0"/>
              <a:t>029 - Family Planning Medicaid</a:t>
            </a:r>
          </a:p>
        </p:txBody>
      </p:sp>
    </p:spTree>
    <p:extLst>
      <p:ext uri="{BB962C8B-B14F-4D97-AF65-F5344CB8AC3E}">
        <p14:creationId xmlns:p14="http://schemas.microsoft.com/office/powerpoint/2010/main" val="22683129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dirty="0" smtClean="0"/>
              <a:t>1/08/2018</a:t>
            </a:r>
            <a:endParaRPr lang="en-US" dirty="0"/>
          </a:p>
        </p:txBody>
      </p:sp>
      <p:sp>
        <p:nvSpPr>
          <p:cNvPr id="4" name="Footer Placeholder 3"/>
          <p:cNvSpPr>
            <a:spLocks noGrp="1"/>
          </p:cNvSpPr>
          <p:nvPr>
            <p:ph type="ftr" sz="quarter" idx="11"/>
          </p:nvPr>
        </p:nvSpPr>
        <p:spPr/>
        <p:txBody>
          <a:bodyPr/>
          <a:lstStyle/>
          <a:p>
            <a:r>
              <a:rPr lang="en-US" dirty="0" smtClean="0"/>
              <a:t>Family Planning Workshop</a:t>
            </a:r>
            <a:endParaRPr lang="en-US" dirty="0"/>
          </a:p>
        </p:txBody>
      </p:sp>
      <p:sp>
        <p:nvSpPr>
          <p:cNvPr id="5" name="Text Placeholder 4"/>
          <p:cNvSpPr>
            <a:spLocks noGrp="1"/>
          </p:cNvSpPr>
          <p:nvPr>
            <p:ph type="body" sz="quarter" idx="13"/>
          </p:nvPr>
        </p:nvSpPr>
        <p:spPr>
          <a:xfrm>
            <a:off x="520699" y="2082800"/>
            <a:ext cx="13542393" cy="5673834"/>
          </a:xfrm>
        </p:spPr>
        <p:txBody>
          <a:bodyPr/>
          <a:lstStyle/>
          <a:p>
            <a:r>
              <a:rPr lang="en-US" sz="2400" b="1" dirty="0" smtClean="0"/>
              <a:t>Scenario 3:</a:t>
            </a:r>
          </a:p>
          <a:p>
            <a:r>
              <a:rPr lang="en-US" sz="2400" dirty="0" smtClean="0"/>
              <a:t>My </a:t>
            </a:r>
            <a:r>
              <a:rPr lang="en-US" sz="2400" dirty="0"/>
              <a:t>client has the Family Planning COE (029) and desires a treatment that is </a:t>
            </a:r>
            <a:r>
              <a:rPr lang="en-US" sz="2400" b="1" dirty="0"/>
              <a:t>not</a:t>
            </a:r>
            <a:r>
              <a:rPr lang="en-US" sz="2400" dirty="0"/>
              <a:t> covered by this COE. What should I tell the </a:t>
            </a:r>
            <a:r>
              <a:rPr lang="en-US" sz="2400" dirty="0" smtClean="0"/>
              <a:t>client?</a:t>
            </a:r>
          </a:p>
          <a:p>
            <a:r>
              <a:rPr lang="en-US" sz="2400" b="1" dirty="0" smtClean="0"/>
              <a:t>Response:</a:t>
            </a:r>
          </a:p>
          <a:p>
            <a:pPr marL="342900" indent="-342900">
              <a:buFont typeface="Arial" panose="020B0604020202020204" pitchFamily="34" charset="0"/>
              <a:buChar char="•"/>
            </a:pPr>
            <a:r>
              <a:rPr lang="en-US" dirty="0" smtClean="0"/>
              <a:t>If </a:t>
            </a:r>
            <a:r>
              <a:rPr lang="en-US" dirty="0"/>
              <a:t>the client's financial situation has changed since last application, advise her to see her ISD caseworker. </a:t>
            </a:r>
            <a:r>
              <a:rPr lang="en-US" dirty="0" smtClean="0"/>
              <a:t>She </a:t>
            </a:r>
            <a:r>
              <a:rPr lang="en-US" dirty="0"/>
              <a:t>may now qualify for </a:t>
            </a:r>
            <a:r>
              <a:rPr lang="en-US" dirty="0" smtClean="0">
                <a:solidFill>
                  <a:schemeClr val="tx1"/>
                </a:solidFill>
              </a:rPr>
              <a:t>Medicaid under a different COE that will cover the medical service. </a:t>
            </a:r>
            <a:endParaRPr lang="en-US" strike="sngStrike" dirty="0" smtClean="0">
              <a:solidFill>
                <a:schemeClr val="tx1"/>
              </a:solidFill>
            </a:endParaRPr>
          </a:p>
          <a:p>
            <a:pPr marL="342900" indent="-342900">
              <a:buFont typeface="Arial" panose="020B0604020202020204" pitchFamily="34" charset="0"/>
              <a:buChar char="•"/>
            </a:pPr>
            <a:r>
              <a:rPr lang="en-US" dirty="0" smtClean="0"/>
              <a:t>If </a:t>
            </a:r>
            <a:r>
              <a:rPr lang="en-US" dirty="0"/>
              <a:t>the </a:t>
            </a:r>
            <a:r>
              <a:rPr lang="en-US" dirty="0" smtClean="0"/>
              <a:t>patient only qualifies </a:t>
            </a:r>
            <a:r>
              <a:rPr lang="en-US" dirty="0"/>
              <a:t>for COE 029 – Family </a:t>
            </a:r>
            <a:r>
              <a:rPr lang="en-US" dirty="0" smtClean="0"/>
              <a:t>Planning, the client may choose to financially cover the service/procedure or can be referred to </a:t>
            </a:r>
            <a:r>
              <a:rPr lang="en-US" dirty="0"/>
              <a:t>an </a:t>
            </a:r>
            <a:r>
              <a:rPr lang="en-US" dirty="0" smtClean="0"/>
              <a:t>FQHC (Federally Qualified Health Center) facility or other medical providers in the community. </a:t>
            </a:r>
            <a:r>
              <a:rPr lang="en-US" dirty="0" smtClean="0">
                <a:solidFill>
                  <a:srgbClr val="A05AE6"/>
                </a:solidFill>
              </a:rPr>
              <a:t> </a:t>
            </a:r>
            <a:endParaRPr lang="en-US" dirty="0">
              <a:solidFill>
                <a:srgbClr val="A05AE6"/>
              </a:solidFill>
            </a:endParaRPr>
          </a:p>
          <a:p>
            <a:endParaRPr lang="en-US" dirty="0"/>
          </a:p>
        </p:txBody>
      </p:sp>
      <p:sp>
        <p:nvSpPr>
          <p:cNvPr id="6" name="Title 1"/>
          <p:cNvSpPr>
            <a:spLocks noGrp="1"/>
          </p:cNvSpPr>
          <p:nvPr>
            <p:ph type="title"/>
          </p:nvPr>
        </p:nvSpPr>
        <p:spPr>
          <a:xfrm>
            <a:off x="495300" y="1257300"/>
            <a:ext cx="13581063" cy="546100"/>
          </a:xfrm>
        </p:spPr>
        <p:txBody>
          <a:bodyPr/>
          <a:lstStyle/>
          <a:p>
            <a:r>
              <a:rPr lang="en-US" sz="3200" dirty="0"/>
              <a:t>029 - Family Planning Medicaid</a:t>
            </a:r>
          </a:p>
        </p:txBody>
      </p:sp>
    </p:spTree>
    <p:extLst>
      <p:ext uri="{BB962C8B-B14F-4D97-AF65-F5344CB8AC3E}">
        <p14:creationId xmlns:p14="http://schemas.microsoft.com/office/powerpoint/2010/main" val="22683129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dirty="0" smtClean="0"/>
              <a:t>1/08/2018</a:t>
            </a:r>
            <a:endParaRPr lang="en-US" dirty="0"/>
          </a:p>
        </p:txBody>
      </p:sp>
      <p:sp>
        <p:nvSpPr>
          <p:cNvPr id="4" name="Footer Placeholder 3"/>
          <p:cNvSpPr>
            <a:spLocks noGrp="1"/>
          </p:cNvSpPr>
          <p:nvPr>
            <p:ph type="ftr" sz="quarter" idx="11"/>
          </p:nvPr>
        </p:nvSpPr>
        <p:spPr/>
        <p:txBody>
          <a:bodyPr/>
          <a:lstStyle/>
          <a:p>
            <a:r>
              <a:rPr lang="en-US" dirty="0" smtClean="0"/>
              <a:t>Family Planning Workshop</a:t>
            </a:r>
            <a:endParaRPr lang="en-US" dirty="0"/>
          </a:p>
        </p:txBody>
      </p:sp>
      <p:sp>
        <p:nvSpPr>
          <p:cNvPr id="5" name="Text Placeholder 4"/>
          <p:cNvSpPr>
            <a:spLocks noGrp="1"/>
          </p:cNvSpPr>
          <p:nvPr>
            <p:ph type="body" sz="quarter" idx="13"/>
          </p:nvPr>
        </p:nvSpPr>
        <p:spPr/>
        <p:txBody>
          <a:bodyPr/>
          <a:lstStyle/>
          <a:p>
            <a:r>
              <a:rPr lang="en-US" sz="2400" b="1" dirty="0" smtClean="0"/>
              <a:t>Response </a:t>
            </a:r>
            <a:r>
              <a:rPr lang="en-US" sz="2400" i="1" dirty="0" smtClean="0"/>
              <a:t>Continued</a:t>
            </a:r>
            <a:r>
              <a:rPr lang="en-US" sz="2400" b="1" dirty="0" smtClean="0"/>
              <a:t>:</a:t>
            </a:r>
          </a:p>
          <a:p>
            <a:r>
              <a:rPr lang="en-US" dirty="0" smtClean="0"/>
              <a:t>If </a:t>
            </a:r>
            <a:r>
              <a:rPr lang="en-US" dirty="0"/>
              <a:t>the patient prefers to utilize your facility to obtain these non-covered services advise the patient she will be financially responsible for the services. </a:t>
            </a:r>
            <a:endParaRPr lang="en-US" dirty="0" smtClean="0"/>
          </a:p>
          <a:p>
            <a:pPr lvl="1" indent="0"/>
            <a:r>
              <a:rPr lang="en-US" dirty="0" smtClean="0"/>
              <a:t>Have </a:t>
            </a:r>
            <a:r>
              <a:rPr lang="en-US" dirty="0"/>
              <a:t>patient sign in writing indicating that she will be financially responsible for the specific non-Family Planning service that will be performed for your records.</a:t>
            </a:r>
          </a:p>
          <a:p>
            <a:endParaRPr lang="en-US" dirty="0"/>
          </a:p>
        </p:txBody>
      </p:sp>
      <p:sp>
        <p:nvSpPr>
          <p:cNvPr id="6" name="Title 1"/>
          <p:cNvSpPr>
            <a:spLocks noGrp="1"/>
          </p:cNvSpPr>
          <p:nvPr>
            <p:ph type="title"/>
          </p:nvPr>
        </p:nvSpPr>
        <p:spPr>
          <a:xfrm>
            <a:off x="495300" y="1181100"/>
            <a:ext cx="13581063" cy="622300"/>
          </a:xfrm>
        </p:spPr>
        <p:txBody>
          <a:bodyPr/>
          <a:lstStyle/>
          <a:p>
            <a:r>
              <a:rPr lang="en-US" sz="3200" dirty="0"/>
              <a:t>029 - Family Planning Medicaid</a:t>
            </a:r>
          </a:p>
        </p:txBody>
      </p:sp>
    </p:spTree>
    <p:extLst>
      <p:ext uri="{BB962C8B-B14F-4D97-AF65-F5344CB8AC3E}">
        <p14:creationId xmlns:p14="http://schemas.microsoft.com/office/powerpoint/2010/main" val="22683129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dirty="0" smtClean="0"/>
              <a:t>1/08/2018</a:t>
            </a:r>
            <a:endParaRPr lang="en-US" dirty="0"/>
          </a:p>
        </p:txBody>
      </p:sp>
      <p:sp>
        <p:nvSpPr>
          <p:cNvPr id="4" name="Footer Placeholder 3"/>
          <p:cNvSpPr>
            <a:spLocks noGrp="1"/>
          </p:cNvSpPr>
          <p:nvPr>
            <p:ph type="ftr" sz="quarter" idx="11"/>
          </p:nvPr>
        </p:nvSpPr>
        <p:spPr/>
        <p:txBody>
          <a:bodyPr/>
          <a:lstStyle/>
          <a:p>
            <a:r>
              <a:rPr lang="en-US" dirty="0" smtClean="0"/>
              <a:t>Family Planning Workshop</a:t>
            </a:r>
            <a:endParaRPr lang="en-US" dirty="0"/>
          </a:p>
        </p:txBody>
      </p:sp>
      <p:sp>
        <p:nvSpPr>
          <p:cNvPr id="5" name="Text Placeholder 4"/>
          <p:cNvSpPr>
            <a:spLocks noGrp="1"/>
          </p:cNvSpPr>
          <p:nvPr>
            <p:ph type="body" sz="quarter" idx="13"/>
          </p:nvPr>
        </p:nvSpPr>
        <p:spPr/>
        <p:txBody>
          <a:bodyPr/>
          <a:lstStyle/>
          <a:p>
            <a:pPr>
              <a:lnSpc>
                <a:spcPct val="90000"/>
              </a:lnSpc>
            </a:pPr>
            <a:r>
              <a:rPr lang="en-US" sz="2400" dirty="0"/>
              <a:t>Always remember </a:t>
            </a:r>
            <a:r>
              <a:rPr lang="en-US" sz="2400" dirty="0" smtClean="0"/>
              <a:t>to:</a:t>
            </a:r>
          </a:p>
          <a:p>
            <a:pPr marL="342900" indent="-342900">
              <a:lnSpc>
                <a:spcPct val="90000"/>
              </a:lnSpc>
              <a:buFont typeface="Arial" panose="020B0604020202020204" pitchFamily="34" charset="0"/>
              <a:buChar char="•"/>
            </a:pPr>
            <a:r>
              <a:rPr lang="en-US" dirty="0" smtClean="0"/>
              <a:t>Check </a:t>
            </a:r>
            <a:r>
              <a:rPr lang="en-US" dirty="0"/>
              <a:t>eligibility prior to performing </a:t>
            </a:r>
            <a:r>
              <a:rPr lang="en-US" dirty="0" smtClean="0"/>
              <a:t>services.</a:t>
            </a:r>
          </a:p>
          <a:p>
            <a:pPr marL="342900" indent="-342900">
              <a:lnSpc>
                <a:spcPct val="90000"/>
              </a:lnSpc>
              <a:buFont typeface="Arial" panose="020B0604020202020204" pitchFamily="34" charset="0"/>
              <a:buChar char="•"/>
            </a:pPr>
            <a:r>
              <a:rPr lang="en-US" dirty="0" smtClean="0"/>
              <a:t>Ensure </a:t>
            </a:r>
            <a:r>
              <a:rPr lang="en-US" dirty="0"/>
              <a:t>all services are covered under this COE using the current approved code lists prior to performing </a:t>
            </a:r>
            <a:r>
              <a:rPr lang="en-US" dirty="0" smtClean="0"/>
              <a:t>services.</a:t>
            </a:r>
          </a:p>
          <a:p>
            <a:pPr marL="342900" indent="-342900">
              <a:lnSpc>
                <a:spcPct val="90000"/>
              </a:lnSpc>
              <a:buFont typeface="Arial" panose="020B0604020202020204" pitchFamily="34" charset="0"/>
              <a:buChar char="•"/>
            </a:pPr>
            <a:r>
              <a:rPr lang="en-US" dirty="0" smtClean="0"/>
              <a:t>Be </a:t>
            </a:r>
            <a:r>
              <a:rPr lang="en-US" dirty="0"/>
              <a:t>aware of alternatives to offer to patients on the COE 029 – Family Planning </a:t>
            </a:r>
            <a:r>
              <a:rPr lang="en-US" dirty="0" smtClean="0"/>
              <a:t>such </a:t>
            </a:r>
            <a:r>
              <a:rPr lang="en-US" dirty="0"/>
              <a:t>as FQHC facilities to establish an ongoing medical home for routine medical, dental, vision, behavioral, hearing, and all other non-family planning </a:t>
            </a:r>
            <a:r>
              <a:rPr lang="en-US" dirty="0" smtClean="0"/>
              <a:t>services.</a:t>
            </a:r>
          </a:p>
          <a:p>
            <a:pPr marL="342900" indent="-342900">
              <a:lnSpc>
                <a:spcPct val="90000"/>
              </a:lnSpc>
              <a:buFont typeface="Arial" panose="020B0604020202020204" pitchFamily="34" charset="0"/>
              <a:buChar char="•"/>
            </a:pPr>
            <a:r>
              <a:rPr lang="en-US" dirty="0" smtClean="0"/>
              <a:t>Pregnant women will be automatically enrolled under </a:t>
            </a:r>
            <a:r>
              <a:rPr lang="en-US" dirty="0"/>
              <a:t>COE 029 - Family Planning </a:t>
            </a:r>
            <a:r>
              <a:rPr lang="en-US" dirty="0" smtClean="0"/>
              <a:t>services 2 months post delivery. </a:t>
            </a:r>
            <a:endParaRPr lang="en-US" dirty="0"/>
          </a:p>
        </p:txBody>
      </p:sp>
      <p:sp>
        <p:nvSpPr>
          <p:cNvPr id="6" name="Title 1"/>
          <p:cNvSpPr>
            <a:spLocks noGrp="1"/>
          </p:cNvSpPr>
          <p:nvPr>
            <p:ph type="title"/>
          </p:nvPr>
        </p:nvSpPr>
        <p:spPr>
          <a:xfrm>
            <a:off x="495300" y="1181100"/>
            <a:ext cx="13581063" cy="622300"/>
          </a:xfrm>
        </p:spPr>
        <p:txBody>
          <a:bodyPr/>
          <a:lstStyle/>
          <a:p>
            <a:r>
              <a:rPr lang="en-US" sz="3200" dirty="0"/>
              <a:t>029 - Family Planning Medicaid</a:t>
            </a:r>
          </a:p>
        </p:txBody>
      </p:sp>
    </p:spTree>
    <p:extLst>
      <p:ext uri="{BB962C8B-B14F-4D97-AF65-F5344CB8AC3E}">
        <p14:creationId xmlns:p14="http://schemas.microsoft.com/office/powerpoint/2010/main" val="22683129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241314" y="3398838"/>
            <a:ext cx="8733163" cy="1371600"/>
          </a:xfrm>
          <a:solidFill>
            <a:schemeClr val="bg1"/>
          </a:solidFill>
        </p:spPr>
        <p:txBody>
          <a:bodyPr/>
          <a:lstStyle/>
          <a:p>
            <a:r>
              <a:rPr lang="en-US" dirty="0" smtClean="0"/>
              <a:t>NM Medicaid Resources</a:t>
            </a:r>
            <a:endParaRPr lang="en-US" dirty="0"/>
          </a:p>
        </p:txBody>
      </p:sp>
      <p:sp>
        <p:nvSpPr>
          <p:cNvPr id="8" name="Content Placeholder 7"/>
          <p:cNvSpPr>
            <a:spLocks noGrp="1"/>
          </p:cNvSpPr>
          <p:nvPr>
            <p:ph sz="quarter" idx="14"/>
          </p:nvPr>
        </p:nvSpPr>
        <p:spPr/>
        <p:txBody>
          <a:bodyPr/>
          <a:lstStyle/>
          <a:p>
            <a:r>
              <a:rPr lang="en-US" dirty="0" smtClean="0"/>
              <a:t>Conduent </a:t>
            </a:r>
          </a:p>
          <a:p>
            <a:r>
              <a:rPr lang="en-US" dirty="0" smtClean="0"/>
              <a:t>Government Healthcare Solutions</a:t>
            </a:r>
            <a:endParaRPr lang="en-US" dirty="0"/>
          </a:p>
        </p:txBody>
      </p:sp>
    </p:spTree>
    <p:extLst>
      <p:ext uri="{BB962C8B-B14F-4D97-AF65-F5344CB8AC3E}">
        <p14:creationId xmlns:p14="http://schemas.microsoft.com/office/powerpoint/2010/main" val="32121226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lide Number Placeholder 3"/>
          <p:cNvSpPr>
            <a:spLocks noGrp="1"/>
          </p:cNvSpPr>
          <p:nvPr>
            <p:ph type="sldNum" sz="quarter" idx="12"/>
          </p:nvPr>
        </p:nvSpPr>
        <p:spPr>
          <a:xfrm>
            <a:off x="10764520" y="7627623"/>
            <a:ext cx="3413760" cy="438150"/>
          </a:xfrm>
        </p:spPr>
        <p:txBody>
          <a:bodyPr/>
          <a:lstStyle/>
          <a:p>
            <a:fld id="{CACB3E39-5571-0247-86B7-EF41C2ABA1DB}" type="slidenum">
              <a:rPr lang="en-US" smtClean="0"/>
              <a:pPr/>
              <a:t>25</a:t>
            </a:fld>
            <a:endParaRPr lang="en-US" dirty="0"/>
          </a:p>
        </p:txBody>
      </p:sp>
      <p:sp>
        <p:nvSpPr>
          <p:cNvPr id="9" name="Rectangle 2"/>
          <p:cNvSpPr>
            <a:spLocks noGrp="1" noChangeArrowheads="1"/>
          </p:cNvSpPr>
          <p:nvPr>
            <p:ph type="title"/>
          </p:nvPr>
        </p:nvSpPr>
        <p:spPr>
          <a:xfrm>
            <a:off x="625476" y="1597025"/>
            <a:ext cx="12604750" cy="725488"/>
          </a:xfrm>
          <a:noFill/>
        </p:spPr>
        <p:txBody>
          <a:bodyPr lIns="130622" tIns="65311" rIns="130622" bIns="65311"/>
          <a:lstStyle/>
          <a:p>
            <a:r>
              <a:rPr lang="en-US" sz="3100" dirty="0">
                <a:solidFill>
                  <a:srgbClr val="000000"/>
                </a:solidFill>
              </a:rPr>
              <a:t>New Mexico Medicaid Resources</a:t>
            </a:r>
            <a:endParaRPr lang="en-US" dirty="0" smtClean="0"/>
          </a:p>
        </p:txBody>
      </p:sp>
      <p:sp>
        <p:nvSpPr>
          <p:cNvPr id="10" name="Rectangle 3"/>
          <p:cNvSpPr txBox="1">
            <a:spLocks noChangeArrowheads="1"/>
          </p:cNvSpPr>
          <p:nvPr/>
        </p:nvSpPr>
        <p:spPr bwMode="auto">
          <a:xfrm>
            <a:off x="687072" y="2220913"/>
            <a:ext cx="12543155" cy="5127310"/>
          </a:xfrm>
          <a:prstGeom prst="rect">
            <a:avLst/>
          </a:prstGeom>
          <a:solidFill>
            <a:schemeClr val="bg1"/>
          </a:solidFill>
          <a:ln w="9525">
            <a:noFill/>
            <a:miter lim="800000"/>
            <a:headEnd/>
            <a:tailEnd/>
          </a:ln>
          <a:effectLst/>
        </p:spPr>
        <p:txBody>
          <a:bodyPr vert="horz" wrap="square" lIns="91431" tIns="45716" rIns="91431" bIns="45716" numCol="1" anchor="t" anchorCtr="0" compatLnSpc="1">
            <a:prstTxWarp prst="textNoShape">
              <a:avLst/>
            </a:prstTxWarp>
          </a:bodyPr>
          <a:lstStyle/>
          <a:p>
            <a:pPr marL="457154" indent="-457154" defTabSz="653044">
              <a:lnSpc>
                <a:spcPct val="150000"/>
              </a:lnSpc>
              <a:spcBef>
                <a:spcPts val="600"/>
              </a:spcBef>
              <a:spcAft>
                <a:spcPts val="600"/>
              </a:spcAft>
              <a:buSzPct val="75000"/>
              <a:buFont typeface="Arial" panose="020B0604020202020204" pitchFamily="34" charset="0"/>
              <a:buChar char="•"/>
            </a:pPr>
            <a:r>
              <a:rPr lang="en-US" sz="2200" dirty="0">
                <a:solidFill>
                  <a:prstClr val="black"/>
                </a:solidFill>
              </a:rPr>
              <a:t>New Mexico Medicaid Online</a:t>
            </a:r>
          </a:p>
          <a:p>
            <a:pPr marL="853990" lvl="3" indent="-342866" defTabSz="653044">
              <a:lnSpc>
                <a:spcPct val="150000"/>
              </a:lnSpc>
              <a:spcBef>
                <a:spcPts val="600"/>
              </a:spcBef>
              <a:buSzPct val="75000"/>
            </a:pPr>
            <a:r>
              <a:rPr lang="en-US" sz="2200" dirty="0">
                <a:solidFill>
                  <a:prstClr val="black"/>
                </a:solidFill>
              </a:rPr>
              <a:t>Provider Information</a:t>
            </a:r>
          </a:p>
          <a:p>
            <a:pPr marL="853990" lvl="3" indent="-342866" defTabSz="653044">
              <a:lnSpc>
                <a:spcPct val="150000"/>
              </a:lnSpc>
              <a:spcBef>
                <a:spcPts val="600"/>
              </a:spcBef>
              <a:buSzPct val="75000"/>
            </a:pPr>
            <a:r>
              <a:rPr lang="en-US" sz="2200" dirty="0">
                <a:solidFill>
                  <a:prstClr val="black"/>
                </a:solidFill>
              </a:rPr>
              <a:t>Provider Login Screen Notices</a:t>
            </a:r>
          </a:p>
          <a:p>
            <a:pPr marL="853990" lvl="3" indent="-342866" defTabSz="653044">
              <a:lnSpc>
                <a:spcPct val="150000"/>
              </a:lnSpc>
              <a:spcBef>
                <a:spcPts val="600"/>
              </a:spcBef>
              <a:buSzPct val="75000"/>
            </a:pPr>
            <a:r>
              <a:rPr lang="en-US" sz="2200" dirty="0">
                <a:solidFill>
                  <a:prstClr val="black"/>
                </a:solidFill>
              </a:rPr>
              <a:t>Provider E-News Newsletters</a:t>
            </a:r>
          </a:p>
          <a:p>
            <a:pPr marL="457154" indent="-457154" defTabSz="653044">
              <a:lnSpc>
                <a:spcPct val="150000"/>
              </a:lnSpc>
              <a:spcBef>
                <a:spcPts val="600"/>
              </a:spcBef>
              <a:spcAft>
                <a:spcPts val="600"/>
              </a:spcAft>
              <a:buSzPct val="75000"/>
              <a:buFont typeface="Arial" panose="020B0604020202020204" pitchFamily="34" charset="0"/>
              <a:buChar char="•"/>
            </a:pPr>
            <a:r>
              <a:rPr lang="en-US" sz="2200" dirty="0">
                <a:solidFill>
                  <a:prstClr val="black"/>
                </a:solidFill>
              </a:rPr>
              <a:t>Medicaid Provider Relations Call Center</a:t>
            </a:r>
          </a:p>
          <a:p>
            <a:pPr marL="457154" indent="-457154" defTabSz="653044">
              <a:lnSpc>
                <a:spcPct val="150000"/>
              </a:lnSpc>
              <a:spcBef>
                <a:spcPts val="600"/>
              </a:spcBef>
              <a:spcAft>
                <a:spcPts val="600"/>
              </a:spcAft>
              <a:buSzPct val="75000"/>
              <a:buFont typeface="Arial" panose="020B0604020202020204" pitchFamily="34" charset="0"/>
              <a:buChar char="•"/>
            </a:pPr>
            <a:r>
              <a:rPr lang="en-US" sz="2200" dirty="0">
                <a:solidFill>
                  <a:prstClr val="black"/>
                </a:solidFill>
              </a:rPr>
              <a:t>Provider Communication Updates </a:t>
            </a:r>
          </a:p>
          <a:p>
            <a:pPr marL="457154" indent="-457154" defTabSz="653044">
              <a:lnSpc>
                <a:spcPct val="150000"/>
              </a:lnSpc>
              <a:spcBef>
                <a:spcPts val="600"/>
              </a:spcBef>
              <a:spcAft>
                <a:spcPts val="600"/>
              </a:spcAft>
              <a:buSzPct val="75000"/>
              <a:buFont typeface="Arial" panose="020B0604020202020204" pitchFamily="34" charset="0"/>
              <a:buChar char="•"/>
            </a:pPr>
            <a:r>
              <a:rPr lang="en-US" sz="2200" dirty="0">
                <a:solidFill>
                  <a:prstClr val="black"/>
                </a:solidFill>
              </a:rPr>
              <a:t>Provider Field Representative</a:t>
            </a:r>
          </a:p>
          <a:p>
            <a:pPr marL="457154" indent="-457154" defTabSz="653044">
              <a:lnSpc>
                <a:spcPct val="150000"/>
              </a:lnSpc>
              <a:spcBef>
                <a:spcPts val="600"/>
              </a:spcBef>
              <a:spcAft>
                <a:spcPts val="600"/>
              </a:spcAft>
              <a:buSzPct val="75000"/>
              <a:buFont typeface="Arial" panose="020B0604020202020204" pitchFamily="34" charset="0"/>
              <a:buChar char="•"/>
            </a:pPr>
            <a:r>
              <a:rPr lang="en-US" sz="2200" dirty="0">
                <a:solidFill>
                  <a:prstClr val="black"/>
                </a:solidFill>
              </a:rPr>
              <a:t>Provider Webinars</a:t>
            </a:r>
          </a:p>
          <a:p>
            <a:pPr marL="457154" indent="-457154" defTabSz="653044">
              <a:lnSpc>
                <a:spcPct val="150000"/>
              </a:lnSpc>
              <a:spcBef>
                <a:spcPts val="600"/>
              </a:spcBef>
              <a:spcAft>
                <a:spcPts val="600"/>
              </a:spcAft>
              <a:buSzPct val="75000"/>
              <a:buFont typeface="Arial" panose="020B0604020202020204" pitchFamily="34" charset="0"/>
              <a:buChar char="•"/>
            </a:pPr>
            <a:r>
              <a:rPr lang="en-US" sz="2200" dirty="0">
                <a:solidFill>
                  <a:prstClr val="black"/>
                </a:solidFill>
              </a:rPr>
              <a:t>Open Forums and Live Training Sessions</a:t>
            </a:r>
          </a:p>
          <a:p>
            <a:pPr algn="r" defTabSz="653044">
              <a:buSzPct val="75000"/>
            </a:pPr>
            <a:r>
              <a:rPr lang="en-US" sz="2200" i="1" dirty="0">
                <a:solidFill>
                  <a:prstClr val="black"/>
                </a:solidFill>
              </a:rPr>
              <a:t>Continued on next page . . . </a:t>
            </a:r>
            <a:endParaRPr lang="en-US" sz="2200" i="1" dirty="0">
              <a:solidFill>
                <a:srgbClr val="00837B">
                  <a:lumMod val="50000"/>
                </a:srgbClr>
              </a:solidFill>
            </a:endParaRPr>
          </a:p>
          <a:p>
            <a:pPr defTabSz="653044"/>
            <a:r>
              <a:rPr lang="en-US" sz="1900" dirty="0">
                <a:solidFill>
                  <a:srgbClr val="00837B">
                    <a:lumMod val="50000"/>
                  </a:srgbClr>
                </a:solidFill>
              </a:rPr>
              <a:t> </a:t>
            </a:r>
          </a:p>
          <a:p>
            <a:pPr marL="342866" indent="-342866" defTabSz="914309" fontAlgn="base">
              <a:lnSpc>
                <a:spcPct val="150000"/>
              </a:lnSpc>
              <a:spcBef>
                <a:spcPts val="600"/>
              </a:spcBef>
              <a:spcAft>
                <a:spcPts val="600"/>
              </a:spcAft>
              <a:buFont typeface="Arial" pitchFamily="34" charset="0"/>
              <a:buChar char="•"/>
              <a:defRPr/>
            </a:pPr>
            <a:endParaRPr lang="en-US" sz="2000" i="1" kern="0" dirty="0">
              <a:solidFill>
                <a:prstClr val="black"/>
              </a:solidFill>
            </a:endParaRPr>
          </a:p>
          <a:p>
            <a:pPr lvl="1" defTabSz="653044"/>
            <a:r>
              <a:rPr lang="en-US" sz="2400" dirty="0">
                <a:solidFill>
                  <a:prstClr val="black"/>
                </a:solidFill>
              </a:rPr>
              <a:t/>
            </a:r>
            <a:br>
              <a:rPr lang="en-US" sz="2400" dirty="0">
                <a:solidFill>
                  <a:prstClr val="black"/>
                </a:solidFill>
              </a:rPr>
            </a:br>
            <a:r>
              <a:rPr lang="en-US" sz="2100" dirty="0">
                <a:solidFill>
                  <a:prstClr val="black"/>
                </a:solidFill>
              </a:rPr>
              <a:t/>
            </a:r>
            <a:br>
              <a:rPr lang="en-US" sz="2100" dirty="0">
                <a:solidFill>
                  <a:prstClr val="black"/>
                </a:solidFill>
              </a:rPr>
            </a:br>
            <a:endParaRPr lang="en-US" sz="2100" dirty="0">
              <a:solidFill>
                <a:prstClr val="black"/>
              </a:solidFill>
            </a:endParaRPr>
          </a:p>
        </p:txBody>
      </p:sp>
      <p:sp>
        <p:nvSpPr>
          <p:cNvPr id="2" name="Rectangle 1"/>
          <p:cNvSpPr/>
          <p:nvPr/>
        </p:nvSpPr>
        <p:spPr>
          <a:xfrm>
            <a:off x="3895726" y="2847976"/>
            <a:ext cx="6667501" cy="55245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91431" tIns="45716" rIns="91431" bIns="45716" rtlCol="0" anchor="ctr"/>
          <a:lstStyle/>
          <a:p>
            <a:pPr algn="ctr" defTabSz="653044"/>
            <a:endParaRPr lang="en-US" dirty="0">
              <a:solidFill>
                <a:srgbClr val="FF0000"/>
              </a:solidFill>
            </a:endParaRPr>
          </a:p>
        </p:txBody>
      </p:sp>
      <p:sp>
        <p:nvSpPr>
          <p:cNvPr id="4" name="Line Callout 1 3"/>
          <p:cNvSpPr/>
          <p:nvPr/>
        </p:nvSpPr>
        <p:spPr>
          <a:xfrm>
            <a:off x="3895726" y="2847976"/>
            <a:ext cx="6667501" cy="552450"/>
          </a:xfrm>
          <a:prstGeom prst="borderCallout1">
            <a:avLst/>
          </a:prstGeom>
          <a:noFill/>
          <a:ln>
            <a:noFill/>
          </a:ln>
          <a:effectLst/>
        </p:spPr>
        <p:style>
          <a:lnRef idx="1">
            <a:schemeClr val="accent1"/>
          </a:lnRef>
          <a:fillRef idx="3">
            <a:schemeClr val="accent1"/>
          </a:fillRef>
          <a:effectRef idx="2">
            <a:schemeClr val="accent1"/>
          </a:effectRef>
          <a:fontRef idx="minor">
            <a:schemeClr val="lt1"/>
          </a:fontRef>
        </p:style>
        <p:txBody>
          <a:bodyPr lIns="91431" tIns="45716" rIns="91431" bIns="45716" rtlCol="0" anchor="ctr"/>
          <a:lstStyle/>
          <a:p>
            <a:pPr algn="ctr" defTabSz="653044"/>
            <a:endParaRPr lang="en-US" dirty="0">
              <a:solidFill>
                <a:srgbClr val="FFFFFE"/>
              </a:solidFill>
            </a:endParaRPr>
          </a:p>
        </p:txBody>
      </p:sp>
    </p:spTree>
    <p:extLst>
      <p:ext uri="{BB962C8B-B14F-4D97-AF65-F5344CB8AC3E}">
        <p14:creationId xmlns:p14="http://schemas.microsoft.com/office/powerpoint/2010/main" val="32066514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lide Number Placeholder 3"/>
          <p:cNvSpPr>
            <a:spLocks noGrp="1"/>
          </p:cNvSpPr>
          <p:nvPr>
            <p:ph type="sldNum" sz="quarter" idx="12"/>
          </p:nvPr>
        </p:nvSpPr>
        <p:spPr>
          <a:xfrm>
            <a:off x="10764520" y="7627622"/>
            <a:ext cx="3413760" cy="438150"/>
          </a:xfrm>
        </p:spPr>
        <p:txBody>
          <a:bodyPr/>
          <a:lstStyle/>
          <a:p>
            <a:fld id="{CACB3E39-5571-0247-86B7-EF41C2ABA1DB}" type="slidenum">
              <a:rPr lang="en-US" smtClean="0"/>
              <a:pPr/>
              <a:t>26</a:t>
            </a:fld>
            <a:endParaRPr lang="en-US" dirty="0"/>
          </a:p>
        </p:txBody>
      </p:sp>
      <p:sp>
        <p:nvSpPr>
          <p:cNvPr id="9" name="Rectangle 2"/>
          <p:cNvSpPr>
            <a:spLocks noGrp="1" noChangeArrowheads="1"/>
          </p:cNvSpPr>
          <p:nvPr>
            <p:ph type="title"/>
          </p:nvPr>
        </p:nvSpPr>
        <p:spPr>
          <a:xfrm>
            <a:off x="625476" y="1511301"/>
            <a:ext cx="12604750" cy="887411"/>
          </a:xfrm>
          <a:noFill/>
        </p:spPr>
        <p:txBody>
          <a:bodyPr lIns="130622" tIns="65311" rIns="130622" bIns="65311"/>
          <a:lstStyle/>
          <a:p>
            <a:r>
              <a:rPr lang="en-US" sz="3100" dirty="0"/>
              <a:t>New Mexico Medicaid Resources </a:t>
            </a:r>
            <a:r>
              <a:rPr lang="en-US" sz="2900" i="1" dirty="0"/>
              <a:t>Continued</a:t>
            </a:r>
          </a:p>
        </p:txBody>
      </p:sp>
      <p:sp>
        <p:nvSpPr>
          <p:cNvPr id="10" name="Rectangle 3"/>
          <p:cNvSpPr txBox="1">
            <a:spLocks noChangeArrowheads="1"/>
          </p:cNvSpPr>
          <p:nvPr/>
        </p:nvSpPr>
        <p:spPr bwMode="auto">
          <a:xfrm>
            <a:off x="687071" y="2257105"/>
            <a:ext cx="12543155" cy="5166046"/>
          </a:xfrm>
          <a:prstGeom prst="rect">
            <a:avLst/>
          </a:prstGeom>
          <a:solidFill>
            <a:schemeClr val="bg1"/>
          </a:solidFill>
          <a:ln w="9525">
            <a:noFill/>
            <a:miter lim="800000"/>
            <a:headEnd/>
            <a:tailEnd/>
          </a:ln>
          <a:effectLst/>
        </p:spPr>
        <p:txBody>
          <a:bodyPr vert="horz" wrap="square" lIns="91435" tIns="45718" rIns="91435" bIns="45718" numCol="1" anchor="t" anchorCtr="0" compatLnSpc="1">
            <a:prstTxWarp prst="textNoShape">
              <a:avLst/>
            </a:prstTxWarp>
          </a:bodyPr>
          <a:lstStyle/>
          <a:p>
            <a:r>
              <a:rPr lang="en-US" sz="1300" b="1" dirty="0"/>
              <a:t>New Mexico Medicaid Portal </a:t>
            </a:r>
            <a:r>
              <a:rPr lang="en-US" sz="1300" dirty="0"/>
              <a:t>– </a:t>
            </a:r>
            <a:r>
              <a:rPr lang="en-US" sz="1300" dirty="0">
                <a:hlinkClick r:id="rId3"/>
              </a:rPr>
              <a:t>https://nmmedicaid.portal.conduent.com/static/index.htm</a:t>
            </a:r>
            <a:r>
              <a:rPr lang="en-US" sz="1300" dirty="0"/>
              <a:t> </a:t>
            </a:r>
          </a:p>
          <a:p>
            <a:r>
              <a:rPr lang="en-US" sz="1300" dirty="0"/>
              <a:t>Claim Inquiries, Eligibility Verification, Electronic Claim Submission, Provider Manuals, E-News</a:t>
            </a:r>
          </a:p>
          <a:p>
            <a:endParaRPr lang="en-US" sz="1300" dirty="0"/>
          </a:p>
          <a:p>
            <a:r>
              <a:rPr lang="en-US" sz="1300" b="1" dirty="0"/>
              <a:t>NM Human Services Department  </a:t>
            </a:r>
            <a:r>
              <a:rPr lang="en-US" sz="1300" dirty="0"/>
              <a:t>– </a:t>
            </a:r>
            <a:r>
              <a:rPr lang="en-US" sz="1300" dirty="0">
                <a:hlinkClick r:id="rId4"/>
              </a:rPr>
              <a:t>http://www.hsd.state.nm.us/mad/</a:t>
            </a:r>
            <a:endParaRPr lang="en-US" sz="1300" dirty="0"/>
          </a:p>
          <a:p>
            <a:r>
              <a:rPr lang="en-US" sz="1300" dirty="0"/>
              <a:t>Supplements, Memos, Provider Billing Packets and Policy</a:t>
            </a:r>
          </a:p>
          <a:p>
            <a:endParaRPr lang="en-US" sz="1300" dirty="0"/>
          </a:p>
          <a:p>
            <a:r>
              <a:rPr lang="en-US" sz="1300" b="1" dirty="0">
                <a:cs typeface="Arial" panose="020B0604020202020204" pitchFamily="34" charset="0"/>
              </a:rPr>
              <a:t>Medical Assistance Division </a:t>
            </a:r>
            <a:r>
              <a:rPr lang="en-US" sz="1300" dirty="0">
                <a:cs typeface="Arial" panose="020B0604020202020204" pitchFamily="34" charset="0"/>
              </a:rPr>
              <a:t>– PE Program Staff – </a:t>
            </a:r>
            <a:r>
              <a:rPr lang="en-US" sz="1300" dirty="0">
                <a:cs typeface="Arial" panose="020B0604020202020204" pitchFamily="34" charset="0"/>
                <a:hlinkClick r:id="rId5"/>
              </a:rPr>
              <a:t>HSD.PEDeterminers@state.nm.us</a:t>
            </a:r>
            <a:endParaRPr lang="en-US" sz="1300" dirty="0">
              <a:cs typeface="Arial" panose="020B0604020202020204" pitchFamily="34" charset="0"/>
            </a:endParaRPr>
          </a:p>
          <a:p>
            <a:r>
              <a:rPr lang="en-US" sz="1300" dirty="0">
                <a:cs typeface="Arial" panose="020B0604020202020204" pitchFamily="34" charset="0"/>
              </a:rPr>
              <a:t>Assistance with PE Applications, PE Determinations, MAD 070, PE Training, PE Certification </a:t>
            </a:r>
          </a:p>
          <a:p>
            <a:endParaRPr lang="en-US" sz="1300" dirty="0"/>
          </a:p>
          <a:p>
            <a:r>
              <a:rPr lang="en-US" sz="1300" b="1" dirty="0"/>
              <a:t>Conduent Provider Relations Call Center </a:t>
            </a:r>
            <a:r>
              <a:rPr lang="en-US" sz="1300" dirty="0"/>
              <a:t>– (800) 299 - 7304 option 6 or (505) 246 - 0710 option 6. </a:t>
            </a:r>
          </a:p>
          <a:p>
            <a:r>
              <a:rPr lang="en-US" sz="1300" dirty="0"/>
              <a:t>Claim Status, Eligibility, Prior Authorization, Medicaid Updates</a:t>
            </a:r>
          </a:p>
          <a:p>
            <a:endParaRPr lang="en-US" sz="1300" dirty="0"/>
          </a:p>
          <a:p>
            <a:r>
              <a:rPr lang="en-US" sz="1300" b="1" dirty="0"/>
              <a:t>Conduent Provider Relations Helpdesk </a:t>
            </a:r>
            <a:r>
              <a:rPr lang="en-US" sz="1300" dirty="0"/>
              <a:t>– </a:t>
            </a:r>
            <a:r>
              <a:rPr lang="en-US" sz="1300" dirty="0">
                <a:hlinkClick r:id="rId6"/>
              </a:rPr>
              <a:t>NMProviderSUPPORT@conduent.com </a:t>
            </a:r>
            <a:endParaRPr lang="en-US" sz="1300" dirty="0"/>
          </a:p>
          <a:p>
            <a:r>
              <a:rPr lang="en-US" sz="1300" dirty="0"/>
              <a:t>Claim research assistance and general Medicaid inquiries</a:t>
            </a:r>
          </a:p>
          <a:p>
            <a:endParaRPr lang="en-US" sz="1300" dirty="0"/>
          </a:p>
          <a:p>
            <a:r>
              <a:rPr lang="en-US" sz="1300" b="1" dirty="0"/>
              <a:t>Conduent HIPAA Helpdesk </a:t>
            </a:r>
            <a:r>
              <a:rPr lang="en-US" sz="1300" dirty="0"/>
              <a:t>– </a:t>
            </a:r>
            <a:r>
              <a:rPr lang="en-US" sz="1300" dirty="0">
                <a:hlinkClick r:id="rId7"/>
              </a:rPr>
              <a:t>HIPAA.Desk.NM@conduent.com</a:t>
            </a:r>
            <a:r>
              <a:rPr lang="en-US" sz="1300" dirty="0"/>
              <a:t/>
            </a:r>
            <a:br>
              <a:rPr lang="en-US" sz="1300" dirty="0"/>
            </a:br>
            <a:r>
              <a:rPr lang="en-US" sz="1300" dirty="0"/>
              <a:t>Assistance on NM Web Portal, EDI inquiries, and Online Claim Submission with DDE (Direct Data Entry)</a:t>
            </a:r>
          </a:p>
          <a:p>
            <a:endParaRPr lang="en-US" sz="1300" dirty="0"/>
          </a:p>
          <a:p>
            <a:r>
              <a:rPr lang="en-US" sz="1300" b="1" dirty="0"/>
              <a:t>Conduent Provider Enrollment Helpdesk </a:t>
            </a:r>
            <a:r>
              <a:rPr lang="en-US" sz="1300" dirty="0"/>
              <a:t>- </a:t>
            </a:r>
            <a:r>
              <a:rPr lang="en-US" sz="1300" dirty="0">
                <a:hlinkClick r:id="rId6"/>
              </a:rPr>
              <a:t>NMProviderSUPPORT@conduent.com </a:t>
            </a:r>
            <a:endParaRPr lang="en-US" sz="1300" dirty="0"/>
          </a:p>
          <a:p>
            <a:r>
              <a:rPr lang="en-US" sz="1300" dirty="0"/>
              <a:t>Provider Enrollment Applications, Forms &amp; Instructions</a:t>
            </a:r>
          </a:p>
          <a:p>
            <a:endParaRPr lang="en-US" sz="1300" dirty="0"/>
          </a:p>
          <a:p>
            <a:r>
              <a:rPr lang="en-US" sz="1300" b="1" dirty="0"/>
              <a:t>NM Medicaid Recipient Helpdesk </a:t>
            </a:r>
            <a:r>
              <a:rPr lang="en-US" sz="1300" dirty="0"/>
              <a:t>– (888) 997 – 2583 or (505) 247 – 1042</a:t>
            </a:r>
          </a:p>
          <a:p>
            <a:r>
              <a:rPr lang="en-US" sz="1300" dirty="0"/>
              <a:t>Eligibility inquiries, Fee-for-Service Replacement Medicaid Identification Card, Enroll or change a Managed Care Organization and Eligibility application status</a:t>
            </a:r>
          </a:p>
          <a:p>
            <a:endParaRPr lang="en-US" sz="1300" dirty="0"/>
          </a:p>
          <a:p>
            <a:r>
              <a:rPr lang="en-US" sz="1300" b="1" dirty="0"/>
              <a:t>Medical Assistance Division, Program Rules </a:t>
            </a:r>
            <a:r>
              <a:rPr lang="en-US" sz="1300" dirty="0"/>
              <a:t>– </a:t>
            </a:r>
            <a:r>
              <a:rPr lang="en-US" sz="1300" dirty="0">
                <a:hlinkClick r:id="rId8"/>
              </a:rPr>
              <a:t>http://www.hsd.state.nm.us/providers/rules-nm-administrative-code-.aspx</a:t>
            </a:r>
            <a:endParaRPr lang="en-US" sz="1300" dirty="0"/>
          </a:p>
          <a:p>
            <a:r>
              <a:rPr lang="en-US" sz="1300" dirty="0"/>
              <a:t>NMAC for Programs administered by the Medical Assistance Division</a:t>
            </a:r>
            <a:br>
              <a:rPr lang="en-US" sz="1300" dirty="0"/>
            </a:br>
            <a:r>
              <a:rPr lang="en-US" sz="1300" dirty="0"/>
              <a:t/>
            </a:r>
            <a:br>
              <a:rPr lang="en-US" sz="1300" dirty="0"/>
            </a:br>
            <a:r>
              <a:rPr lang="en-US" sz="1300" b="1" dirty="0"/>
              <a:t>Yes New Mexico - </a:t>
            </a:r>
            <a:r>
              <a:rPr lang="en-US" sz="1300" dirty="0">
                <a:hlinkClick r:id="rId9"/>
              </a:rPr>
              <a:t>https://www.yes.state.nm.us/yesnm/home/index</a:t>
            </a:r>
            <a:r>
              <a:rPr lang="en-US" sz="1300" dirty="0"/>
              <a:t/>
            </a:r>
            <a:br>
              <a:rPr lang="en-US" sz="1300" dirty="0"/>
            </a:br>
            <a:r>
              <a:rPr lang="en-US" sz="1300" dirty="0"/>
              <a:t>Apply, check, update, or renew Medical Assistance (Medicaid) benefits</a:t>
            </a:r>
          </a:p>
          <a:p>
            <a:endParaRPr lang="en-US" sz="1400" dirty="0"/>
          </a:p>
          <a:p>
            <a:r>
              <a:rPr lang="en-US" sz="2400" dirty="0"/>
              <a:t/>
            </a:r>
            <a:br>
              <a:rPr lang="en-US" sz="2400" dirty="0"/>
            </a:br>
            <a:r>
              <a:rPr lang="en-US" sz="2100" dirty="0"/>
              <a:t/>
            </a:r>
            <a:br>
              <a:rPr lang="en-US" sz="2100" dirty="0"/>
            </a:br>
            <a:endParaRPr lang="en-US" sz="2100" dirty="0"/>
          </a:p>
        </p:txBody>
      </p:sp>
      <p:sp>
        <p:nvSpPr>
          <p:cNvPr id="2" name="Rectangle 1"/>
          <p:cNvSpPr/>
          <p:nvPr/>
        </p:nvSpPr>
        <p:spPr>
          <a:xfrm>
            <a:off x="3895725" y="2847976"/>
            <a:ext cx="6667501" cy="55245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91435" tIns="45718" rIns="91435" bIns="45718" rtlCol="0" anchor="ctr"/>
          <a:lstStyle/>
          <a:p>
            <a:pPr algn="ctr"/>
            <a:endParaRPr lang="en-US" dirty="0" smtClean="0">
              <a:solidFill>
                <a:srgbClr val="FF0000"/>
              </a:solidFill>
            </a:endParaRPr>
          </a:p>
        </p:txBody>
      </p:sp>
      <p:sp>
        <p:nvSpPr>
          <p:cNvPr id="4" name="Line Callout 1 3"/>
          <p:cNvSpPr/>
          <p:nvPr/>
        </p:nvSpPr>
        <p:spPr>
          <a:xfrm>
            <a:off x="3895725" y="2847976"/>
            <a:ext cx="6667501" cy="552450"/>
          </a:xfrm>
          <a:prstGeom prst="borderCallout1">
            <a:avLst/>
          </a:prstGeom>
          <a:noFill/>
          <a:ln>
            <a:noFill/>
          </a:ln>
          <a:effectLst/>
        </p:spPr>
        <p:style>
          <a:lnRef idx="1">
            <a:schemeClr val="accent1"/>
          </a:lnRef>
          <a:fillRef idx="3">
            <a:schemeClr val="accent1"/>
          </a:fillRef>
          <a:effectRef idx="2">
            <a:schemeClr val="accent1"/>
          </a:effectRef>
          <a:fontRef idx="minor">
            <a:schemeClr val="lt1"/>
          </a:fontRef>
        </p:style>
        <p:txBody>
          <a:bodyPr lIns="91435" tIns="45718" rIns="91435" bIns="45718" rtlCol="0" anchor="ctr"/>
          <a:lstStyle/>
          <a:p>
            <a:pPr algn="ctr"/>
            <a:endParaRPr lang="en-US" dirty="0" smtClean="0">
              <a:solidFill>
                <a:srgbClr val="FFFFFE"/>
              </a:solidFill>
            </a:endParaRPr>
          </a:p>
        </p:txBody>
      </p:sp>
    </p:spTree>
    <p:extLst>
      <p:ext uri="{BB962C8B-B14F-4D97-AF65-F5344CB8AC3E}">
        <p14:creationId xmlns:p14="http://schemas.microsoft.com/office/powerpoint/2010/main" val="1892441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Date Placeholder 1"/>
          <p:cNvSpPr>
            <a:spLocks noGrp="1"/>
          </p:cNvSpPr>
          <p:nvPr>
            <p:ph type="dt" sz="half" idx="10"/>
          </p:nvPr>
        </p:nvSpPr>
        <p:spPr>
          <a:xfrm>
            <a:off x="477520" y="7627621"/>
            <a:ext cx="1385195" cy="438150"/>
          </a:xfrm>
        </p:spPr>
        <p:txBody>
          <a:bodyPr/>
          <a:lstStyle/>
          <a:p>
            <a:r>
              <a:rPr lang="en-US" dirty="0" smtClean="0"/>
              <a:t>February 22, 2018</a:t>
            </a:r>
            <a:endParaRPr lang="en-US" dirty="0"/>
          </a:p>
        </p:txBody>
      </p:sp>
      <p:sp>
        <p:nvSpPr>
          <p:cNvPr id="31" name="Footer Placeholder 2"/>
          <p:cNvSpPr>
            <a:spLocks noGrp="1"/>
          </p:cNvSpPr>
          <p:nvPr>
            <p:ph type="ftr" sz="quarter" idx="11"/>
          </p:nvPr>
        </p:nvSpPr>
        <p:spPr>
          <a:xfrm>
            <a:off x="1862715" y="7627621"/>
            <a:ext cx="7514965" cy="438150"/>
          </a:xfrm>
        </p:spPr>
        <p:txBody>
          <a:bodyPr/>
          <a:lstStyle/>
          <a:p>
            <a:r>
              <a:rPr lang="en-US" dirty="0"/>
              <a:t>Emergency Medical Services for Aliens (EMSA)</a:t>
            </a:r>
          </a:p>
        </p:txBody>
      </p:sp>
      <p:sp>
        <p:nvSpPr>
          <p:cNvPr id="32" name="Slide Number Placeholder 3"/>
          <p:cNvSpPr>
            <a:spLocks noGrp="1"/>
          </p:cNvSpPr>
          <p:nvPr>
            <p:ph type="sldNum" sz="quarter" idx="12"/>
          </p:nvPr>
        </p:nvSpPr>
        <p:spPr>
          <a:xfrm>
            <a:off x="10764520" y="7627621"/>
            <a:ext cx="3413760" cy="438150"/>
          </a:xfrm>
        </p:spPr>
        <p:txBody>
          <a:bodyPr/>
          <a:lstStyle/>
          <a:p>
            <a:fld id="{CACB3E39-5571-0247-86B7-EF41C2ABA1DB}" type="slidenum">
              <a:rPr lang="en-US" smtClean="0"/>
              <a:pPr/>
              <a:t>3</a:t>
            </a:fld>
            <a:endParaRPr lang="en-US" dirty="0"/>
          </a:p>
        </p:txBody>
      </p:sp>
      <p:sp>
        <p:nvSpPr>
          <p:cNvPr id="9" name="Rectangle 2"/>
          <p:cNvSpPr>
            <a:spLocks noGrp="1" noChangeArrowheads="1"/>
          </p:cNvSpPr>
          <p:nvPr>
            <p:ph type="title"/>
          </p:nvPr>
        </p:nvSpPr>
        <p:spPr>
          <a:xfrm>
            <a:off x="550306" y="1425039"/>
            <a:ext cx="6899275" cy="736270"/>
          </a:xfrm>
          <a:noFill/>
        </p:spPr>
        <p:txBody>
          <a:bodyPr/>
          <a:lstStyle/>
          <a:p>
            <a:r>
              <a:rPr lang="en-US" sz="3200" dirty="0" smtClean="0"/>
              <a:t>Objectives</a:t>
            </a:r>
          </a:p>
        </p:txBody>
      </p:sp>
      <p:sp>
        <p:nvSpPr>
          <p:cNvPr id="10" name="Rectangle 3"/>
          <p:cNvSpPr txBox="1">
            <a:spLocks noChangeArrowheads="1"/>
          </p:cNvSpPr>
          <p:nvPr/>
        </p:nvSpPr>
        <p:spPr bwMode="auto">
          <a:xfrm>
            <a:off x="477520" y="2438400"/>
            <a:ext cx="7620000" cy="4946052"/>
          </a:xfrm>
          <a:prstGeom prst="rect">
            <a:avLst/>
          </a:prstGeom>
          <a:solidFill>
            <a:schemeClr val="bg1"/>
          </a:solidFill>
          <a:ln w="9525">
            <a:noFill/>
            <a:miter lim="800000"/>
            <a:headEnd/>
            <a:tailEnd/>
          </a:ln>
          <a:effectLst/>
        </p:spPr>
        <p:txBody>
          <a:bodyPr vert="horz" wrap="square" lIns="91440" tIns="45720" rIns="91440" bIns="45720" numCol="1" anchor="t" anchorCtr="0" compatLnSpc="1">
            <a:prstTxWarp prst="textNoShape">
              <a:avLst/>
            </a:prstTxWarp>
          </a:bodyPr>
          <a:lstStyle/>
          <a:p>
            <a:pPr defTabSz="914400" fontAlgn="base">
              <a:spcBef>
                <a:spcPts val="600"/>
              </a:spcBef>
              <a:spcAft>
                <a:spcPts val="600"/>
              </a:spcAft>
              <a:defRPr/>
            </a:pPr>
            <a:r>
              <a:rPr lang="en-US" sz="2000" kern="0" dirty="0"/>
              <a:t>We will review the </a:t>
            </a:r>
            <a:r>
              <a:rPr lang="en-US" sz="2000" kern="0" dirty="0" smtClean="0"/>
              <a:t>following:</a:t>
            </a:r>
            <a:endParaRPr lang="en-US" sz="2000" kern="0" dirty="0"/>
          </a:p>
          <a:p>
            <a:pPr marL="342900" indent="-342900" defTabSz="914400" fontAlgn="base">
              <a:spcBef>
                <a:spcPts val="600"/>
              </a:spcBef>
              <a:spcAft>
                <a:spcPts val="600"/>
              </a:spcAft>
              <a:buFont typeface="Arial" panose="020B0604020202020204" pitchFamily="34" charset="0"/>
              <a:buChar char="•"/>
              <a:defRPr/>
            </a:pPr>
            <a:r>
              <a:rPr lang="en-US" sz="2000" kern="0" dirty="0" smtClean="0"/>
              <a:t>Family Planning Definition</a:t>
            </a:r>
          </a:p>
          <a:p>
            <a:pPr marL="342900" indent="-342900" defTabSz="914400" fontAlgn="base">
              <a:spcBef>
                <a:spcPts val="600"/>
              </a:spcBef>
              <a:spcAft>
                <a:spcPts val="600"/>
              </a:spcAft>
              <a:buFont typeface="Arial" panose="020B0604020202020204" pitchFamily="34" charset="0"/>
              <a:buChar char="•"/>
              <a:defRPr/>
            </a:pPr>
            <a:r>
              <a:rPr lang="en-US" sz="2000" kern="0" dirty="0" smtClean="0"/>
              <a:t>Family Planning Qualifications</a:t>
            </a:r>
          </a:p>
          <a:p>
            <a:pPr marL="342900" indent="-342900" defTabSz="914400" fontAlgn="base">
              <a:spcBef>
                <a:spcPts val="600"/>
              </a:spcBef>
              <a:spcAft>
                <a:spcPts val="600"/>
              </a:spcAft>
              <a:buFont typeface="Arial" panose="020B0604020202020204" pitchFamily="34" charset="0"/>
              <a:buChar char="•"/>
              <a:defRPr/>
            </a:pPr>
            <a:r>
              <a:rPr lang="en-US" sz="2000" kern="0" dirty="0" smtClean="0"/>
              <a:t>Covered Services</a:t>
            </a:r>
          </a:p>
          <a:p>
            <a:pPr marL="148578" lvl="1" indent="-342900">
              <a:spcBef>
                <a:spcPts val="600"/>
              </a:spcBef>
              <a:spcAft>
                <a:spcPts val="600"/>
              </a:spcAft>
              <a:buSzPct val="75000"/>
              <a:buFont typeface="Wingdings" pitchFamily="2" charset="2"/>
              <a:buChar char="§"/>
              <a:defRPr/>
            </a:pPr>
            <a:r>
              <a:rPr lang="en-US" sz="2000" kern="0" dirty="0" smtClean="0"/>
              <a:t>Non-Covered Services</a:t>
            </a:r>
          </a:p>
          <a:p>
            <a:pPr marL="148578" lvl="1" indent="-342900">
              <a:spcBef>
                <a:spcPts val="600"/>
              </a:spcBef>
              <a:spcAft>
                <a:spcPts val="600"/>
              </a:spcAft>
              <a:buSzPct val="75000"/>
              <a:buFont typeface="Wingdings" pitchFamily="2" charset="2"/>
              <a:buChar char="§"/>
              <a:defRPr/>
            </a:pPr>
            <a:r>
              <a:rPr lang="en-US" sz="2000" kern="0" dirty="0" smtClean="0"/>
              <a:t>Family Planning Scenarios</a:t>
            </a:r>
          </a:p>
          <a:p>
            <a:pPr marL="148578" lvl="1" indent="-342900">
              <a:spcBef>
                <a:spcPts val="600"/>
              </a:spcBef>
              <a:spcAft>
                <a:spcPts val="600"/>
              </a:spcAft>
              <a:buSzPct val="75000"/>
              <a:buFont typeface="Wingdings" pitchFamily="2" charset="2"/>
              <a:buChar char="§"/>
              <a:defRPr/>
            </a:pPr>
            <a:r>
              <a:rPr lang="en-US" sz="2000" kern="0" dirty="0" smtClean="0"/>
              <a:t>NM Medicaid Resources</a:t>
            </a:r>
            <a:endParaRPr lang="en-US" sz="2000" kern="0" dirty="0"/>
          </a:p>
          <a:p>
            <a:pPr marL="1588" lvl="1">
              <a:lnSpc>
                <a:spcPct val="90000"/>
              </a:lnSpc>
              <a:spcBef>
                <a:spcPct val="30000"/>
              </a:spcBef>
              <a:buSzPct val="75000"/>
              <a:defRPr/>
            </a:pPr>
            <a:endParaRPr kumimoji="0" lang="en-US" sz="2000" b="0" i="0" u="none" strike="noStrike" kern="0" cap="none" spc="0" normalizeH="0" baseline="0" noProof="0" dirty="0" smtClean="0">
              <a:ln>
                <a:noFill/>
              </a:ln>
              <a:solidFill>
                <a:schemeClr val="tx1"/>
              </a:solidFill>
              <a:effectLst/>
              <a:uLnTx/>
              <a:uFillTx/>
              <a:latin typeface="+mn-lt"/>
            </a:endParaRPr>
          </a:p>
        </p:txBody>
      </p:sp>
    </p:spTree>
    <p:extLst>
      <p:ext uri="{BB962C8B-B14F-4D97-AF65-F5344CB8AC3E}">
        <p14:creationId xmlns:p14="http://schemas.microsoft.com/office/powerpoint/2010/main" val="3682261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272790" y="3424238"/>
            <a:ext cx="8733163" cy="1371600"/>
          </a:xfrm>
          <a:solidFill>
            <a:schemeClr val="bg1"/>
          </a:solidFill>
        </p:spPr>
        <p:txBody>
          <a:bodyPr/>
          <a:lstStyle/>
          <a:p>
            <a:r>
              <a:rPr lang="en-US" dirty="0" smtClean="0"/>
              <a:t>Family Planning Eligibility – COE 029</a:t>
            </a:r>
            <a:endParaRPr lang="en-US" dirty="0"/>
          </a:p>
        </p:txBody>
      </p:sp>
      <p:sp>
        <p:nvSpPr>
          <p:cNvPr id="8" name="Content Placeholder 7"/>
          <p:cNvSpPr>
            <a:spLocks noGrp="1"/>
          </p:cNvSpPr>
          <p:nvPr>
            <p:ph sz="quarter" idx="14"/>
          </p:nvPr>
        </p:nvSpPr>
        <p:spPr/>
        <p:txBody>
          <a:bodyPr/>
          <a:lstStyle/>
          <a:p>
            <a:r>
              <a:rPr lang="en-US" dirty="0" smtClean="0"/>
              <a:t>Conduent </a:t>
            </a:r>
          </a:p>
          <a:p>
            <a:r>
              <a:rPr lang="en-US" dirty="0" smtClean="0"/>
              <a:t>Government Healthcare Solutions</a:t>
            </a:r>
            <a:endParaRPr lang="en-US" dirty="0"/>
          </a:p>
        </p:txBody>
      </p:sp>
    </p:spTree>
    <p:extLst>
      <p:ext uri="{BB962C8B-B14F-4D97-AF65-F5344CB8AC3E}">
        <p14:creationId xmlns:p14="http://schemas.microsoft.com/office/powerpoint/2010/main" val="37145516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95300" y="1117600"/>
            <a:ext cx="13581063" cy="812800"/>
          </a:xfrm>
        </p:spPr>
        <p:txBody>
          <a:bodyPr/>
          <a:lstStyle/>
          <a:p>
            <a:r>
              <a:rPr lang="en-US" sz="3200" dirty="0"/>
              <a:t>029 - Family Planning Medicaid</a:t>
            </a:r>
          </a:p>
        </p:txBody>
      </p:sp>
      <p:sp>
        <p:nvSpPr>
          <p:cNvPr id="7" name="Text Placeholder 6"/>
          <p:cNvSpPr>
            <a:spLocks noGrp="1"/>
          </p:cNvSpPr>
          <p:nvPr>
            <p:ph type="body" sz="quarter" idx="13"/>
          </p:nvPr>
        </p:nvSpPr>
        <p:spPr/>
        <p:txBody>
          <a:bodyPr/>
          <a:lstStyle/>
          <a:p>
            <a:r>
              <a:rPr lang="en-US" sz="2400" dirty="0"/>
              <a:t>What is Category of Eligibility (COE) </a:t>
            </a:r>
            <a:r>
              <a:rPr lang="en-US" sz="2400" dirty="0" smtClean="0"/>
              <a:t>029?</a:t>
            </a:r>
          </a:p>
          <a:p>
            <a:pPr marL="342900" indent="-342900">
              <a:buFont typeface="Arial" panose="020B0604020202020204" pitchFamily="34" charset="0"/>
              <a:buChar char="•"/>
            </a:pPr>
            <a:r>
              <a:rPr lang="en-US" dirty="0" smtClean="0">
                <a:solidFill>
                  <a:schemeClr val="tx1"/>
                </a:solidFill>
              </a:rPr>
              <a:t>Medical Assistance, Medicaid, limited </a:t>
            </a:r>
            <a:r>
              <a:rPr lang="en-US" dirty="0">
                <a:solidFill>
                  <a:schemeClr val="tx1"/>
                </a:solidFill>
              </a:rPr>
              <a:t>to </a:t>
            </a:r>
            <a:r>
              <a:rPr lang="en-US" b="1" dirty="0" smtClean="0">
                <a:solidFill>
                  <a:schemeClr val="tx1"/>
                </a:solidFill>
              </a:rPr>
              <a:t>Family Planning related services, </a:t>
            </a:r>
            <a:r>
              <a:rPr lang="en-US" b="1" dirty="0">
                <a:solidFill>
                  <a:schemeClr val="tx1"/>
                </a:solidFill>
              </a:rPr>
              <a:t>including </a:t>
            </a:r>
            <a:r>
              <a:rPr lang="en-US" b="1" dirty="0" smtClean="0">
                <a:solidFill>
                  <a:schemeClr val="tx1"/>
                </a:solidFill>
              </a:rPr>
              <a:t>Sexually Transmitted Disease (STD) screening </a:t>
            </a:r>
            <a:r>
              <a:rPr lang="en-US" b="1" dirty="0">
                <a:solidFill>
                  <a:schemeClr val="tx1"/>
                </a:solidFill>
              </a:rPr>
              <a:t>and </a:t>
            </a:r>
            <a:r>
              <a:rPr lang="en-US" b="1" dirty="0" smtClean="0">
                <a:solidFill>
                  <a:schemeClr val="tx1"/>
                </a:solidFill>
              </a:rPr>
              <a:t>treatment.</a:t>
            </a:r>
          </a:p>
          <a:p>
            <a:pPr marL="342900" indent="-342900">
              <a:buFont typeface="Arial" panose="020B0604020202020204" pitchFamily="34" charset="0"/>
              <a:buChar char="•"/>
            </a:pPr>
            <a:r>
              <a:rPr lang="en-US" dirty="0" smtClean="0">
                <a:solidFill>
                  <a:schemeClr val="tx1"/>
                </a:solidFill>
              </a:rPr>
              <a:t>Submit claims </a:t>
            </a:r>
            <a:r>
              <a:rPr lang="en-US" dirty="0">
                <a:solidFill>
                  <a:schemeClr val="tx1"/>
                </a:solidFill>
              </a:rPr>
              <a:t>for </a:t>
            </a:r>
            <a:r>
              <a:rPr lang="en-US" dirty="0" smtClean="0">
                <a:solidFill>
                  <a:schemeClr val="tx1"/>
                </a:solidFill>
              </a:rPr>
              <a:t>FFS clients </a:t>
            </a:r>
            <a:r>
              <a:rPr lang="en-US" dirty="0">
                <a:solidFill>
                  <a:schemeClr val="tx1"/>
                </a:solidFill>
              </a:rPr>
              <a:t>with COE 029 to </a:t>
            </a:r>
            <a:r>
              <a:rPr lang="en-US" dirty="0" smtClean="0">
                <a:solidFill>
                  <a:schemeClr val="tx1"/>
                </a:solidFill>
              </a:rPr>
              <a:t>Conduent State Healthcare. </a:t>
            </a:r>
          </a:p>
          <a:p>
            <a:pPr marL="342900" indent="-342900">
              <a:buFont typeface="Arial" panose="020B0604020202020204" pitchFamily="34" charset="0"/>
              <a:buChar char="•"/>
            </a:pPr>
            <a:r>
              <a:rPr lang="en-US" dirty="0" smtClean="0">
                <a:solidFill>
                  <a:schemeClr val="tx1"/>
                </a:solidFill>
              </a:rPr>
              <a:t>Family </a:t>
            </a:r>
            <a:r>
              <a:rPr lang="en-US" dirty="0">
                <a:solidFill>
                  <a:schemeClr val="tx1"/>
                </a:solidFill>
              </a:rPr>
              <a:t>Planning </a:t>
            </a:r>
            <a:r>
              <a:rPr lang="en-US" dirty="0" smtClean="0">
                <a:solidFill>
                  <a:schemeClr val="tx1"/>
                </a:solidFill>
              </a:rPr>
              <a:t>(</a:t>
            </a:r>
            <a:r>
              <a:rPr lang="en-US" dirty="0">
                <a:solidFill>
                  <a:schemeClr val="tx1"/>
                </a:solidFill>
              </a:rPr>
              <a:t>COE 029) clients are never </a:t>
            </a:r>
            <a:r>
              <a:rPr lang="en-US" dirty="0" smtClean="0">
                <a:solidFill>
                  <a:schemeClr val="tx1"/>
                </a:solidFill>
              </a:rPr>
              <a:t>enrolled in Managed Care.</a:t>
            </a:r>
            <a:endParaRPr lang="en-US" dirty="0">
              <a:solidFill>
                <a:schemeClr val="tx1"/>
              </a:solidFill>
            </a:endParaRPr>
          </a:p>
          <a:p>
            <a:endParaRPr lang="en-US" dirty="0"/>
          </a:p>
        </p:txBody>
      </p:sp>
      <p:sp>
        <p:nvSpPr>
          <p:cNvPr id="30" name="Date Placeholder 1"/>
          <p:cNvSpPr>
            <a:spLocks noGrp="1"/>
          </p:cNvSpPr>
          <p:nvPr>
            <p:ph type="dt" sz="half" idx="10"/>
          </p:nvPr>
        </p:nvSpPr>
        <p:spPr>
          <a:xfrm>
            <a:off x="477520" y="7627621"/>
            <a:ext cx="1385195" cy="438150"/>
          </a:xfrm>
        </p:spPr>
        <p:txBody>
          <a:bodyPr/>
          <a:lstStyle/>
          <a:p>
            <a:r>
              <a:rPr lang="en-US" dirty="0" smtClean="0"/>
              <a:t>1/08/2018</a:t>
            </a:r>
            <a:endParaRPr lang="en-US" dirty="0"/>
          </a:p>
        </p:txBody>
      </p:sp>
      <p:sp>
        <p:nvSpPr>
          <p:cNvPr id="31" name="Footer Placeholder 2"/>
          <p:cNvSpPr>
            <a:spLocks noGrp="1"/>
          </p:cNvSpPr>
          <p:nvPr>
            <p:ph type="ftr" sz="quarter" idx="11"/>
          </p:nvPr>
        </p:nvSpPr>
        <p:spPr>
          <a:xfrm>
            <a:off x="1862715" y="7627621"/>
            <a:ext cx="7514965" cy="438150"/>
          </a:xfrm>
        </p:spPr>
        <p:txBody>
          <a:bodyPr/>
          <a:lstStyle/>
          <a:p>
            <a:r>
              <a:rPr lang="en-US" dirty="0" smtClean="0"/>
              <a:t>Family Planning Workshop</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dirty="0" smtClean="0"/>
              <a:t>1/08/2018</a:t>
            </a:r>
            <a:endParaRPr lang="en-US" dirty="0"/>
          </a:p>
        </p:txBody>
      </p:sp>
      <p:sp>
        <p:nvSpPr>
          <p:cNvPr id="4" name="Footer Placeholder 3"/>
          <p:cNvSpPr>
            <a:spLocks noGrp="1"/>
          </p:cNvSpPr>
          <p:nvPr>
            <p:ph type="ftr" sz="quarter" idx="11"/>
          </p:nvPr>
        </p:nvSpPr>
        <p:spPr/>
        <p:txBody>
          <a:bodyPr/>
          <a:lstStyle/>
          <a:p>
            <a:r>
              <a:rPr lang="en-US" dirty="0" smtClean="0"/>
              <a:t>Family Planning Workshop</a:t>
            </a:r>
            <a:endParaRPr lang="en-US" dirty="0"/>
          </a:p>
        </p:txBody>
      </p:sp>
      <p:sp>
        <p:nvSpPr>
          <p:cNvPr id="5" name="Text Placeholder 4"/>
          <p:cNvSpPr>
            <a:spLocks noGrp="1"/>
          </p:cNvSpPr>
          <p:nvPr>
            <p:ph type="body" sz="quarter" idx="13"/>
          </p:nvPr>
        </p:nvSpPr>
        <p:spPr/>
        <p:txBody>
          <a:bodyPr/>
          <a:lstStyle/>
          <a:p>
            <a:pPr lvl="1"/>
            <a:endParaRPr lang="en-US" dirty="0"/>
          </a:p>
          <a:p>
            <a:r>
              <a:rPr lang="en-US" sz="2400" dirty="0"/>
              <a:t>What populations qualify for these </a:t>
            </a:r>
            <a:r>
              <a:rPr lang="en-US" sz="2400" dirty="0" smtClean="0"/>
              <a:t>services?</a:t>
            </a:r>
          </a:p>
          <a:p>
            <a:pPr marL="342900" indent="-342900">
              <a:buFont typeface="Arial" panose="020B0604020202020204" pitchFamily="34" charset="0"/>
              <a:buChar char="•"/>
            </a:pPr>
            <a:r>
              <a:rPr lang="en-US" dirty="0" smtClean="0">
                <a:solidFill>
                  <a:schemeClr val="tx1"/>
                </a:solidFill>
              </a:rPr>
              <a:t>Women </a:t>
            </a:r>
            <a:r>
              <a:rPr lang="en-US" dirty="0">
                <a:solidFill>
                  <a:schemeClr val="tx1"/>
                </a:solidFill>
              </a:rPr>
              <a:t>transitioning from “Pregnancy Related Services Only” (COE 035</a:t>
            </a:r>
            <a:r>
              <a:rPr lang="en-US" dirty="0" smtClean="0">
                <a:solidFill>
                  <a:schemeClr val="tx1"/>
                </a:solidFill>
              </a:rPr>
              <a:t>) </a:t>
            </a:r>
            <a:r>
              <a:rPr lang="en-US" dirty="0">
                <a:solidFill>
                  <a:schemeClr val="tx1"/>
                </a:solidFill>
              </a:rPr>
              <a:t>to FP (COE </a:t>
            </a:r>
            <a:r>
              <a:rPr lang="en-US" dirty="0" smtClean="0">
                <a:solidFill>
                  <a:schemeClr val="tx1"/>
                </a:solidFill>
              </a:rPr>
              <a:t>029) are eligible for 2 months.</a:t>
            </a:r>
            <a:endParaRPr lang="en-US" strike="sngStrike" dirty="0" smtClean="0">
              <a:solidFill>
                <a:srgbClr val="FF0000"/>
              </a:solidFill>
            </a:endParaRPr>
          </a:p>
          <a:p>
            <a:pPr marL="342900" indent="-342900">
              <a:buFont typeface="Arial" panose="020B0604020202020204" pitchFamily="34" charset="0"/>
              <a:buChar char="•"/>
            </a:pPr>
            <a:r>
              <a:rPr lang="en-US" dirty="0" smtClean="0">
                <a:solidFill>
                  <a:schemeClr val="tx1"/>
                </a:solidFill>
              </a:rPr>
              <a:t>Men and </a:t>
            </a:r>
            <a:r>
              <a:rPr lang="en-US" dirty="0" smtClean="0"/>
              <a:t>women who </a:t>
            </a:r>
            <a:r>
              <a:rPr lang="en-US" dirty="0"/>
              <a:t>are at or below the 185% poverty level as determined by the Income Support Division (ISD</a:t>
            </a:r>
            <a:r>
              <a:rPr lang="en-US" dirty="0" smtClean="0"/>
              <a:t>).</a:t>
            </a:r>
          </a:p>
          <a:p>
            <a:pPr marL="342900" indent="-342900">
              <a:buFont typeface="Arial" panose="020B0604020202020204" pitchFamily="34" charset="0"/>
              <a:buChar char="•"/>
            </a:pPr>
            <a:r>
              <a:rPr lang="en-US" dirty="0">
                <a:solidFill>
                  <a:srgbClr val="FF0000"/>
                </a:solidFill>
              </a:rPr>
              <a:t>A young adult or senior </a:t>
            </a:r>
            <a:r>
              <a:rPr lang="en-US" dirty="0" smtClean="0">
                <a:solidFill>
                  <a:srgbClr val="FF0000"/>
                </a:solidFill>
              </a:rPr>
              <a:t>could qualify </a:t>
            </a:r>
            <a:r>
              <a:rPr lang="en-US" dirty="0">
                <a:solidFill>
                  <a:srgbClr val="FF0000"/>
                </a:solidFill>
              </a:rPr>
              <a:t>for Family Planning services only, which </a:t>
            </a:r>
            <a:r>
              <a:rPr lang="en-US" dirty="0" smtClean="0">
                <a:solidFill>
                  <a:srgbClr val="FF0000"/>
                </a:solidFill>
              </a:rPr>
              <a:t>is determined </a:t>
            </a:r>
            <a:r>
              <a:rPr lang="en-US" dirty="0">
                <a:solidFill>
                  <a:srgbClr val="FF0000"/>
                </a:solidFill>
              </a:rPr>
              <a:t>by </a:t>
            </a:r>
            <a:r>
              <a:rPr lang="en-US" dirty="0" smtClean="0">
                <a:solidFill>
                  <a:srgbClr val="FF0000"/>
                </a:solidFill>
              </a:rPr>
              <a:t>ISD.</a:t>
            </a:r>
            <a:endParaRPr lang="en-US" dirty="0">
              <a:solidFill>
                <a:srgbClr val="FF0000"/>
              </a:solidFill>
            </a:endParaRPr>
          </a:p>
          <a:p>
            <a:endParaRPr lang="en-US" dirty="0"/>
          </a:p>
        </p:txBody>
      </p:sp>
      <p:sp>
        <p:nvSpPr>
          <p:cNvPr id="6" name="Title 5"/>
          <p:cNvSpPr>
            <a:spLocks noGrp="1"/>
          </p:cNvSpPr>
          <p:nvPr>
            <p:ph type="title"/>
          </p:nvPr>
        </p:nvSpPr>
        <p:spPr>
          <a:xfrm>
            <a:off x="495300" y="1193800"/>
            <a:ext cx="13581063" cy="609600"/>
          </a:xfrm>
        </p:spPr>
        <p:txBody>
          <a:bodyPr/>
          <a:lstStyle/>
          <a:p>
            <a:r>
              <a:rPr lang="en-US" sz="3200" dirty="0"/>
              <a:t>029 - Family Planning Medicaid</a:t>
            </a:r>
          </a:p>
        </p:txBody>
      </p:sp>
    </p:spTree>
    <p:extLst>
      <p:ext uri="{BB962C8B-B14F-4D97-AF65-F5344CB8AC3E}">
        <p14:creationId xmlns:p14="http://schemas.microsoft.com/office/powerpoint/2010/main" val="28537356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272790" y="3424238"/>
            <a:ext cx="8733163" cy="1371600"/>
          </a:xfrm>
          <a:solidFill>
            <a:schemeClr val="bg1"/>
          </a:solidFill>
        </p:spPr>
        <p:txBody>
          <a:bodyPr/>
          <a:lstStyle/>
          <a:p>
            <a:r>
              <a:rPr lang="en-US" dirty="0" smtClean="0"/>
              <a:t>Family Planning Covered Services</a:t>
            </a:r>
            <a:endParaRPr lang="en-US" dirty="0"/>
          </a:p>
        </p:txBody>
      </p:sp>
      <p:sp>
        <p:nvSpPr>
          <p:cNvPr id="8" name="Content Placeholder 7"/>
          <p:cNvSpPr>
            <a:spLocks noGrp="1"/>
          </p:cNvSpPr>
          <p:nvPr>
            <p:ph sz="quarter" idx="14"/>
          </p:nvPr>
        </p:nvSpPr>
        <p:spPr/>
        <p:txBody>
          <a:bodyPr/>
          <a:lstStyle/>
          <a:p>
            <a:r>
              <a:rPr lang="en-US" dirty="0" smtClean="0"/>
              <a:t>Conduent </a:t>
            </a:r>
          </a:p>
          <a:p>
            <a:r>
              <a:rPr lang="en-US" dirty="0" smtClean="0"/>
              <a:t>Government Healthcare Solutions</a:t>
            </a:r>
            <a:endParaRPr lang="en-US" dirty="0"/>
          </a:p>
        </p:txBody>
      </p:sp>
    </p:spTree>
    <p:extLst>
      <p:ext uri="{BB962C8B-B14F-4D97-AF65-F5344CB8AC3E}">
        <p14:creationId xmlns:p14="http://schemas.microsoft.com/office/powerpoint/2010/main" val="31114475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dirty="0" smtClean="0"/>
              <a:t>1/08/2018</a:t>
            </a:r>
            <a:endParaRPr lang="en-US" dirty="0"/>
          </a:p>
        </p:txBody>
      </p:sp>
      <p:sp>
        <p:nvSpPr>
          <p:cNvPr id="4" name="Footer Placeholder 3"/>
          <p:cNvSpPr>
            <a:spLocks noGrp="1"/>
          </p:cNvSpPr>
          <p:nvPr>
            <p:ph type="ftr" sz="quarter" idx="11"/>
          </p:nvPr>
        </p:nvSpPr>
        <p:spPr/>
        <p:txBody>
          <a:bodyPr/>
          <a:lstStyle/>
          <a:p>
            <a:r>
              <a:rPr lang="en-US" dirty="0" smtClean="0"/>
              <a:t>Family Planning Workshop</a:t>
            </a:r>
            <a:endParaRPr lang="en-US" dirty="0"/>
          </a:p>
        </p:txBody>
      </p:sp>
      <p:sp>
        <p:nvSpPr>
          <p:cNvPr id="5" name="Text Placeholder 4"/>
          <p:cNvSpPr>
            <a:spLocks noGrp="1"/>
          </p:cNvSpPr>
          <p:nvPr>
            <p:ph type="body" sz="quarter" idx="13"/>
          </p:nvPr>
        </p:nvSpPr>
        <p:spPr>
          <a:xfrm>
            <a:off x="520699" y="2082799"/>
            <a:ext cx="13542393" cy="5263931"/>
          </a:xfrm>
        </p:spPr>
        <p:txBody>
          <a:bodyPr/>
          <a:lstStyle/>
          <a:p>
            <a:r>
              <a:rPr lang="en-US" sz="2400" dirty="0" smtClean="0"/>
              <a:t>Which </a:t>
            </a:r>
            <a:r>
              <a:rPr lang="en-US" sz="2400" dirty="0"/>
              <a:t>services are covered? </a:t>
            </a:r>
          </a:p>
          <a:p>
            <a:r>
              <a:rPr lang="en-US" sz="2400" u="sng" dirty="0" smtClean="0"/>
              <a:t>Medical </a:t>
            </a:r>
            <a:r>
              <a:rPr lang="en-US" sz="2400" u="sng" dirty="0"/>
              <a:t>Claims and Institutional Claims: </a:t>
            </a:r>
            <a:r>
              <a:rPr lang="en-US" sz="2400" u="sng" dirty="0" smtClean="0"/>
              <a:t/>
            </a:r>
            <a:br>
              <a:rPr lang="en-US" sz="2400" u="sng" dirty="0" smtClean="0"/>
            </a:br>
            <a:r>
              <a:rPr lang="en-US" dirty="0">
                <a:solidFill>
                  <a:schemeClr val="tx1"/>
                </a:solidFill>
              </a:rPr>
              <a:t>Under COE 029 an eligible recipient (male or female) is covered for services, consultations </a:t>
            </a:r>
            <a:r>
              <a:rPr lang="en-US" dirty="0" smtClean="0">
                <a:solidFill>
                  <a:schemeClr val="tx1"/>
                </a:solidFill>
              </a:rPr>
              <a:t>and </a:t>
            </a:r>
            <a:r>
              <a:rPr lang="en-US" dirty="0">
                <a:solidFill>
                  <a:schemeClr val="tx1"/>
                </a:solidFill>
              </a:rPr>
              <a:t>supplies related to birth control, pregnancy prevention and family planning related services which are prescribed and furnished by physicians, hospitals, clinics, pharmacies, and other </a:t>
            </a:r>
            <a:r>
              <a:rPr lang="en-US" dirty="0" smtClean="0">
                <a:solidFill>
                  <a:schemeClr val="tx1"/>
                </a:solidFill>
              </a:rPr>
              <a:t>Medicaid </a:t>
            </a:r>
            <a:r>
              <a:rPr lang="en-US" dirty="0">
                <a:solidFill>
                  <a:schemeClr val="tx1"/>
                </a:solidFill>
              </a:rPr>
              <a:t>providers</a:t>
            </a:r>
            <a:r>
              <a:rPr lang="en-US" dirty="0" smtClean="0">
                <a:solidFill>
                  <a:schemeClr val="tx1"/>
                </a:solidFill>
              </a:rPr>
              <a:t>. Pap Smears are not covered for women under 21 unless prior history or risk factors make the test </a:t>
            </a:r>
            <a:r>
              <a:rPr lang="en-US" b="1" dirty="0" smtClean="0">
                <a:solidFill>
                  <a:schemeClr val="tx1"/>
                </a:solidFill>
              </a:rPr>
              <a:t>medically warranted</a:t>
            </a:r>
            <a:r>
              <a:rPr lang="en-US" dirty="0" smtClean="0">
                <a:solidFill>
                  <a:schemeClr val="tx1"/>
                </a:solidFill>
              </a:rPr>
              <a:t>.  </a:t>
            </a:r>
            <a:endParaRPr lang="en-US" dirty="0">
              <a:solidFill>
                <a:schemeClr val="tx1"/>
              </a:solidFill>
            </a:endParaRPr>
          </a:p>
          <a:p>
            <a:r>
              <a:rPr lang="en-US" dirty="0">
                <a:solidFill>
                  <a:schemeClr val="tx1"/>
                </a:solidFill>
              </a:rPr>
              <a:t>The system </a:t>
            </a:r>
            <a:r>
              <a:rPr lang="en-US" dirty="0" smtClean="0">
                <a:solidFill>
                  <a:schemeClr val="tx1"/>
                </a:solidFill>
              </a:rPr>
              <a:t>edits the claim for acceptable revenue code or procedure </a:t>
            </a:r>
            <a:r>
              <a:rPr lang="en-US" dirty="0">
                <a:solidFill>
                  <a:schemeClr val="tx1"/>
                </a:solidFill>
              </a:rPr>
              <a:t>code, </a:t>
            </a:r>
            <a:r>
              <a:rPr lang="en-US" dirty="0" smtClean="0">
                <a:solidFill>
                  <a:schemeClr val="tx1"/>
                </a:solidFill>
              </a:rPr>
              <a:t>and/or family planning </a:t>
            </a:r>
            <a:r>
              <a:rPr lang="en-US" dirty="0">
                <a:solidFill>
                  <a:schemeClr val="tx1"/>
                </a:solidFill>
              </a:rPr>
              <a:t>related </a:t>
            </a:r>
            <a:r>
              <a:rPr lang="en-US" dirty="0" smtClean="0">
                <a:solidFill>
                  <a:schemeClr val="tx1"/>
                </a:solidFill>
              </a:rPr>
              <a:t>diagnosis codes. The </a:t>
            </a:r>
            <a:r>
              <a:rPr lang="en-US" dirty="0">
                <a:solidFill>
                  <a:schemeClr val="tx1"/>
                </a:solidFill>
              </a:rPr>
              <a:t>service is covered </a:t>
            </a:r>
            <a:r>
              <a:rPr lang="en-US" dirty="0" smtClean="0">
                <a:solidFill>
                  <a:schemeClr val="tx1"/>
                </a:solidFill>
              </a:rPr>
              <a:t>if </a:t>
            </a:r>
            <a:r>
              <a:rPr lang="en-US" dirty="0">
                <a:solidFill>
                  <a:schemeClr val="tx1"/>
                </a:solidFill>
              </a:rPr>
              <a:t>a combination of the following code sets are used to </a:t>
            </a:r>
            <a:r>
              <a:rPr lang="en-US" dirty="0" smtClean="0">
                <a:solidFill>
                  <a:schemeClr val="tx1"/>
                </a:solidFill>
              </a:rPr>
              <a:t>support coverage of the family planning service</a:t>
            </a:r>
            <a:r>
              <a:rPr lang="en-US" dirty="0">
                <a:solidFill>
                  <a:schemeClr val="tx1"/>
                </a:solidFill>
              </a:rPr>
              <a:t>:</a:t>
            </a:r>
          </a:p>
          <a:p>
            <a:pPr lvl="1"/>
            <a:r>
              <a:rPr lang="en-US" dirty="0">
                <a:solidFill>
                  <a:schemeClr val="tx1"/>
                </a:solidFill>
              </a:rPr>
              <a:t>Procedure </a:t>
            </a:r>
            <a:r>
              <a:rPr lang="en-US" dirty="0" smtClean="0">
                <a:solidFill>
                  <a:schemeClr val="tx1"/>
                </a:solidFill>
              </a:rPr>
              <a:t>codes </a:t>
            </a:r>
            <a:r>
              <a:rPr lang="en-US" dirty="0">
                <a:solidFill>
                  <a:schemeClr val="tx1"/>
                </a:solidFill>
              </a:rPr>
              <a:t>and the diagnosis </a:t>
            </a:r>
            <a:r>
              <a:rPr lang="en-US" dirty="0" smtClean="0">
                <a:solidFill>
                  <a:schemeClr val="tx1"/>
                </a:solidFill>
              </a:rPr>
              <a:t>codes </a:t>
            </a:r>
            <a:r>
              <a:rPr lang="en-US" dirty="0">
                <a:solidFill>
                  <a:schemeClr val="tx1"/>
                </a:solidFill>
              </a:rPr>
              <a:t>are on the following </a:t>
            </a:r>
            <a:r>
              <a:rPr lang="en-US" dirty="0" smtClean="0">
                <a:solidFill>
                  <a:schemeClr val="tx1"/>
                </a:solidFill>
              </a:rPr>
              <a:t>code </a:t>
            </a:r>
            <a:r>
              <a:rPr lang="en-US" dirty="0">
                <a:solidFill>
                  <a:schemeClr val="tx1"/>
                </a:solidFill>
              </a:rPr>
              <a:t>lists</a:t>
            </a:r>
            <a:r>
              <a:rPr lang="en-US" dirty="0" smtClean="0">
                <a:solidFill>
                  <a:schemeClr val="tx1"/>
                </a:solidFill>
              </a:rPr>
              <a:t>. </a:t>
            </a:r>
            <a:endParaRPr lang="en-US" sz="1600" dirty="0">
              <a:solidFill>
                <a:schemeClr val="tx1"/>
              </a:solidFill>
            </a:endParaRPr>
          </a:p>
          <a:p>
            <a:endParaRPr lang="en-US" dirty="0"/>
          </a:p>
        </p:txBody>
      </p:sp>
      <p:sp>
        <p:nvSpPr>
          <p:cNvPr id="6" name="Title 5"/>
          <p:cNvSpPr>
            <a:spLocks noGrp="1"/>
          </p:cNvSpPr>
          <p:nvPr>
            <p:ph type="title"/>
          </p:nvPr>
        </p:nvSpPr>
        <p:spPr>
          <a:xfrm>
            <a:off x="495300" y="1308100"/>
            <a:ext cx="13581063" cy="495300"/>
          </a:xfrm>
        </p:spPr>
        <p:txBody>
          <a:bodyPr/>
          <a:lstStyle/>
          <a:p>
            <a:r>
              <a:rPr lang="en-US" sz="3200" dirty="0"/>
              <a:t>029 - Family Planning Medicaid</a:t>
            </a:r>
          </a:p>
        </p:txBody>
      </p:sp>
    </p:spTree>
    <p:extLst>
      <p:ext uri="{BB962C8B-B14F-4D97-AF65-F5344CB8AC3E}">
        <p14:creationId xmlns:p14="http://schemas.microsoft.com/office/powerpoint/2010/main" val="22683129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1473200"/>
            <a:ext cx="13581063" cy="330200"/>
          </a:xfrm>
        </p:spPr>
        <p:txBody>
          <a:bodyPr/>
          <a:lstStyle/>
          <a:p>
            <a:r>
              <a:rPr lang="en-US" sz="3200" dirty="0"/>
              <a:t>Approved </a:t>
            </a:r>
            <a:r>
              <a:rPr lang="en-US" sz="3200" dirty="0" smtClean="0"/>
              <a:t>Family Planning Procedures</a:t>
            </a:r>
            <a:endParaRPr lang="en-US" sz="3200" dirty="0"/>
          </a:p>
        </p:txBody>
      </p:sp>
      <p:sp>
        <p:nvSpPr>
          <p:cNvPr id="3" name="TextBox 2"/>
          <p:cNvSpPr txBox="1"/>
          <p:nvPr/>
        </p:nvSpPr>
        <p:spPr>
          <a:xfrm>
            <a:off x="495300" y="2299447"/>
            <a:ext cx="11862547" cy="492443"/>
          </a:xfrm>
          <a:prstGeom prst="rect">
            <a:avLst/>
          </a:prstGeom>
          <a:noFill/>
        </p:spPr>
        <p:txBody>
          <a:bodyPr wrap="square" rtlCol="0">
            <a:spAutoFit/>
          </a:bodyPr>
          <a:lstStyle/>
          <a:p>
            <a:r>
              <a:rPr lang="en-US" dirty="0" smtClean="0"/>
              <a:t>Requires related family planning diagnosis: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523197329"/>
              </p:ext>
            </p:extLst>
          </p:nvPr>
        </p:nvGraphicFramePr>
        <p:xfrm>
          <a:off x="911225" y="3099547"/>
          <a:ext cx="2590800" cy="4000500"/>
        </p:xfrm>
        <a:graphic>
          <a:graphicData uri="http://schemas.openxmlformats.org/drawingml/2006/table">
            <a:tbl>
              <a:tblPr>
                <a:tableStyleId>{5C22544A-7EE6-4342-B048-85BDC9FD1C3A}</a:tableStyleId>
              </a:tblPr>
              <a:tblGrid>
                <a:gridCol w="647700"/>
                <a:gridCol w="647700"/>
                <a:gridCol w="647700"/>
                <a:gridCol w="647700"/>
              </a:tblGrid>
              <a:tr h="190500">
                <a:tc>
                  <a:txBody>
                    <a:bodyPr/>
                    <a:lstStyle/>
                    <a:p>
                      <a:pPr algn="ctr" fontAlgn="ctr"/>
                      <a:r>
                        <a:rPr lang="en-US" sz="1100" u="none" strike="noStrike" dirty="0">
                          <a:effectLst/>
                        </a:rPr>
                        <a:t>11981</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57454</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74010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81000</a:t>
                      </a:r>
                      <a:endParaRPr lang="en-US" sz="1100" b="0" i="0" u="none" strike="noStrike" dirty="0">
                        <a:solidFill>
                          <a:srgbClr val="000000"/>
                        </a:solidFill>
                        <a:effectLst/>
                        <a:latin typeface="Arial"/>
                      </a:endParaRPr>
                    </a:p>
                  </a:txBody>
                  <a:tcPr marL="9525" marR="9525" marT="9525" marB="0" anchor="ctr"/>
                </a:tc>
              </a:tr>
              <a:tr h="190500">
                <a:tc>
                  <a:txBody>
                    <a:bodyPr/>
                    <a:lstStyle/>
                    <a:p>
                      <a:pPr algn="ctr" fontAlgn="ctr"/>
                      <a:r>
                        <a:rPr lang="en-US" sz="1100" u="none" strike="noStrike" dirty="0">
                          <a:effectLst/>
                        </a:rPr>
                        <a:t>11982</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57455</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76376</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81001</a:t>
                      </a:r>
                      <a:endParaRPr lang="en-US" sz="1100" b="0" i="0" u="none" strike="noStrike" dirty="0">
                        <a:solidFill>
                          <a:srgbClr val="000000"/>
                        </a:solidFill>
                        <a:effectLst/>
                        <a:latin typeface="Arial"/>
                      </a:endParaRPr>
                    </a:p>
                  </a:txBody>
                  <a:tcPr marL="9525" marR="9525" marT="9525" marB="0" anchor="ctr"/>
                </a:tc>
              </a:tr>
              <a:tr h="190500">
                <a:tc>
                  <a:txBody>
                    <a:bodyPr/>
                    <a:lstStyle/>
                    <a:p>
                      <a:pPr algn="ctr" fontAlgn="ctr"/>
                      <a:r>
                        <a:rPr lang="en-US" sz="1100" u="none" strike="noStrike" dirty="0">
                          <a:effectLst/>
                        </a:rPr>
                        <a:t>11983</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57460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76830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81002</a:t>
                      </a:r>
                      <a:endParaRPr lang="en-US" sz="1100" b="0" i="0" u="none" strike="noStrike" dirty="0">
                        <a:solidFill>
                          <a:srgbClr val="000000"/>
                        </a:solidFill>
                        <a:effectLst/>
                        <a:latin typeface="Arial"/>
                      </a:endParaRPr>
                    </a:p>
                  </a:txBody>
                  <a:tcPr marL="9525" marR="9525" marT="9525" marB="0" anchor="ctr"/>
                </a:tc>
              </a:tr>
              <a:tr h="190500">
                <a:tc>
                  <a:txBody>
                    <a:bodyPr/>
                    <a:lstStyle/>
                    <a:p>
                      <a:pPr algn="ctr" fontAlgn="ctr"/>
                      <a:r>
                        <a:rPr lang="en-US" sz="1100" u="none" strike="noStrike" dirty="0">
                          <a:effectLst/>
                        </a:rPr>
                        <a:t>17110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57461</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76831</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81003</a:t>
                      </a:r>
                      <a:endParaRPr lang="en-US" sz="1100" b="0" i="0" u="none" strike="noStrike" dirty="0">
                        <a:solidFill>
                          <a:srgbClr val="000000"/>
                        </a:solidFill>
                        <a:effectLst/>
                        <a:latin typeface="Arial"/>
                      </a:endParaRPr>
                    </a:p>
                  </a:txBody>
                  <a:tcPr marL="9525" marR="9525" marT="9525" marB="0" anchor="ctr"/>
                </a:tc>
              </a:tr>
              <a:tr h="190500">
                <a:tc>
                  <a:txBody>
                    <a:bodyPr/>
                    <a:lstStyle/>
                    <a:p>
                      <a:pPr algn="ctr" fontAlgn="ctr"/>
                      <a:r>
                        <a:rPr lang="en-US" sz="1100" u="none" strike="noStrike" dirty="0">
                          <a:effectLst/>
                        </a:rPr>
                        <a:t>17111</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57522</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76856</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81005</a:t>
                      </a:r>
                      <a:endParaRPr lang="en-US" sz="1100" b="0" i="0" u="none" strike="noStrike" dirty="0">
                        <a:solidFill>
                          <a:srgbClr val="000000"/>
                        </a:solidFill>
                        <a:effectLst/>
                        <a:latin typeface="Arial"/>
                      </a:endParaRPr>
                    </a:p>
                  </a:txBody>
                  <a:tcPr marL="9525" marR="9525" marT="9525" marB="0" anchor="ctr"/>
                </a:tc>
              </a:tr>
              <a:tr h="190500">
                <a:tc>
                  <a:txBody>
                    <a:bodyPr/>
                    <a:lstStyle/>
                    <a:p>
                      <a:pPr algn="ctr" fontAlgn="ctr"/>
                      <a:r>
                        <a:rPr lang="en-US" sz="1100" u="none" strike="noStrike" dirty="0">
                          <a:effectLst/>
                        </a:rPr>
                        <a:t>36415</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57800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76857</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82040</a:t>
                      </a:r>
                      <a:endParaRPr lang="en-US" sz="1100" b="0" i="0" u="none" strike="noStrike" dirty="0">
                        <a:solidFill>
                          <a:srgbClr val="000000"/>
                        </a:solidFill>
                        <a:effectLst/>
                        <a:latin typeface="Arial"/>
                      </a:endParaRPr>
                    </a:p>
                  </a:txBody>
                  <a:tcPr marL="9525" marR="9525" marT="9525" marB="0" anchor="ctr"/>
                </a:tc>
              </a:tr>
              <a:tr h="190500">
                <a:tc>
                  <a:txBody>
                    <a:bodyPr/>
                    <a:lstStyle/>
                    <a:p>
                      <a:pPr algn="ctr" fontAlgn="ctr"/>
                      <a:r>
                        <a:rPr lang="en-US" sz="1100" u="none" strike="noStrike" dirty="0">
                          <a:effectLst/>
                        </a:rPr>
                        <a:t>46900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58100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76881</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82042</a:t>
                      </a:r>
                      <a:endParaRPr lang="en-US" sz="1100" b="0" i="0" u="none" strike="noStrike" dirty="0">
                        <a:solidFill>
                          <a:srgbClr val="000000"/>
                        </a:solidFill>
                        <a:effectLst/>
                        <a:latin typeface="Arial"/>
                      </a:endParaRPr>
                    </a:p>
                  </a:txBody>
                  <a:tcPr marL="9525" marR="9525" marT="9525" marB="0" anchor="ctr"/>
                </a:tc>
              </a:tr>
              <a:tr h="190500">
                <a:tc>
                  <a:txBody>
                    <a:bodyPr/>
                    <a:lstStyle/>
                    <a:p>
                      <a:pPr algn="ctr" fontAlgn="ctr"/>
                      <a:r>
                        <a:rPr lang="en-US" sz="1100" u="none" strike="noStrike" dirty="0">
                          <a:effectLst/>
                        </a:rPr>
                        <a:t>46910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58120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76882</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82043</a:t>
                      </a:r>
                      <a:endParaRPr lang="en-US" sz="1100" b="0" i="0" u="none" strike="noStrike" dirty="0">
                        <a:solidFill>
                          <a:srgbClr val="000000"/>
                        </a:solidFill>
                        <a:effectLst/>
                        <a:latin typeface="Arial"/>
                      </a:endParaRPr>
                    </a:p>
                  </a:txBody>
                  <a:tcPr marL="9525" marR="9525" marT="9525" marB="0" anchor="ctr"/>
                </a:tc>
              </a:tr>
              <a:tr h="190500">
                <a:tc>
                  <a:txBody>
                    <a:bodyPr/>
                    <a:lstStyle/>
                    <a:p>
                      <a:pPr algn="ctr" fontAlgn="ctr"/>
                      <a:r>
                        <a:rPr lang="en-US" sz="1100" u="none" strike="noStrike" dirty="0">
                          <a:effectLst/>
                        </a:rPr>
                        <a:t>46916</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58340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76977</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82105</a:t>
                      </a:r>
                      <a:endParaRPr lang="en-US" sz="1100" b="0" i="0" u="none" strike="noStrike" dirty="0">
                        <a:solidFill>
                          <a:srgbClr val="000000"/>
                        </a:solidFill>
                        <a:effectLst/>
                        <a:latin typeface="Arial"/>
                      </a:endParaRPr>
                    </a:p>
                  </a:txBody>
                  <a:tcPr marL="9525" marR="9525" marT="9525" marB="0" anchor="ctr"/>
                </a:tc>
              </a:tr>
              <a:tr h="190500">
                <a:tc>
                  <a:txBody>
                    <a:bodyPr/>
                    <a:lstStyle/>
                    <a:p>
                      <a:pPr algn="ctr" fontAlgn="ctr"/>
                      <a:r>
                        <a:rPr lang="en-US" sz="1100" u="none" strike="noStrike" dirty="0">
                          <a:effectLst/>
                        </a:rPr>
                        <a:t>46922</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58345</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76998</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82120</a:t>
                      </a:r>
                      <a:endParaRPr lang="en-US" sz="1100" b="0" i="0" u="none" strike="noStrike" dirty="0">
                        <a:solidFill>
                          <a:srgbClr val="000000"/>
                        </a:solidFill>
                        <a:effectLst/>
                        <a:latin typeface="Arial"/>
                      </a:endParaRPr>
                    </a:p>
                  </a:txBody>
                  <a:tcPr marL="9525" marR="9525" marT="9525" marB="0" anchor="ctr"/>
                </a:tc>
              </a:tr>
              <a:tr h="190500">
                <a:tc>
                  <a:txBody>
                    <a:bodyPr/>
                    <a:lstStyle/>
                    <a:p>
                      <a:pPr algn="ctr" fontAlgn="ctr"/>
                      <a:r>
                        <a:rPr lang="en-US" sz="1100" u="none" strike="noStrike" dirty="0">
                          <a:effectLst/>
                        </a:rPr>
                        <a:t>46924</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58555</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77051</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82150</a:t>
                      </a:r>
                      <a:endParaRPr lang="en-US" sz="1100" b="0" i="0" u="none" strike="noStrike" dirty="0">
                        <a:solidFill>
                          <a:srgbClr val="000000"/>
                        </a:solidFill>
                        <a:effectLst/>
                        <a:latin typeface="Arial"/>
                      </a:endParaRPr>
                    </a:p>
                  </a:txBody>
                  <a:tcPr marL="9525" marR="9525" marT="9525" marB="0" anchor="ctr"/>
                </a:tc>
              </a:tr>
              <a:tr h="190500">
                <a:tc>
                  <a:txBody>
                    <a:bodyPr/>
                    <a:lstStyle/>
                    <a:p>
                      <a:pPr algn="ctr" fontAlgn="ctr"/>
                      <a:r>
                        <a:rPr lang="en-US" sz="1100" u="none" strike="noStrike" dirty="0">
                          <a:effectLst/>
                        </a:rPr>
                        <a:t>49320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58558</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77052</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82247</a:t>
                      </a:r>
                      <a:endParaRPr lang="en-US" sz="1100" b="0" i="0" u="none" strike="noStrike" dirty="0">
                        <a:solidFill>
                          <a:srgbClr val="000000"/>
                        </a:solidFill>
                        <a:effectLst/>
                        <a:latin typeface="Arial"/>
                      </a:endParaRPr>
                    </a:p>
                  </a:txBody>
                  <a:tcPr marL="9525" marR="9525" marT="9525" marB="0" anchor="ctr"/>
                </a:tc>
              </a:tr>
              <a:tr h="190500">
                <a:tc>
                  <a:txBody>
                    <a:bodyPr/>
                    <a:lstStyle/>
                    <a:p>
                      <a:pPr algn="ctr" fontAlgn="ctr"/>
                      <a:r>
                        <a:rPr lang="en-US" sz="1100" u="none" strike="noStrike" dirty="0">
                          <a:effectLst/>
                        </a:rPr>
                        <a:t>49321</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58562</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77055</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82306</a:t>
                      </a:r>
                      <a:endParaRPr lang="en-US" sz="1100" b="0" i="0" u="none" strike="noStrike" dirty="0">
                        <a:solidFill>
                          <a:srgbClr val="000000"/>
                        </a:solidFill>
                        <a:effectLst/>
                        <a:latin typeface="Arial"/>
                      </a:endParaRPr>
                    </a:p>
                  </a:txBody>
                  <a:tcPr marL="9525" marR="9525" marT="9525" marB="0" anchor="ctr"/>
                </a:tc>
              </a:tr>
              <a:tr h="190500">
                <a:tc>
                  <a:txBody>
                    <a:bodyPr/>
                    <a:lstStyle/>
                    <a:p>
                      <a:pPr algn="ctr" fontAlgn="ctr"/>
                      <a:r>
                        <a:rPr lang="en-US" sz="1100" u="none" strike="noStrike" dirty="0">
                          <a:effectLst/>
                        </a:rPr>
                        <a:t>49322</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58661</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77056</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82310</a:t>
                      </a:r>
                      <a:endParaRPr lang="en-US" sz="1100" b="0" i="0" u="none" strike="noStrike" dirty="0">
                        <a:solidFill>
                          <a:srgbClr val="000000"/>
                        </a:solidFill>
                        <a:effectLst/>
                        <a:latin typeface="Arial"/>
                      </a:endParaRPr>
                    </a:p>
                  </a:txBody>
                  <a:tcPr marL="9525" marR="9525" marT="9525" marB="0" anchor="ctr"/>
                </a:tc>
              </a:tr>
              <a:tr h="190500">
                <a:tc>
                  <a:txBody>
                    <a:bodyPr/>
                    <a:lstStyle/>
                    <a:p>
                      <a:pPr algn="ctr" fontAlgn="ctr"/>
                      <a:r>
                        <a:rPr lang="en-US" sz="1100" u="none" strike="noStrike" dirty="0">
                          <a:effectLst/>
                        </a:rPr>
                        <a:t>56405</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58662</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77057</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82330</a:t>
                      </a:r>
                      <a:endParaRPr lang="en-US" sz="1100" b="0" i="0" u="none" strike="noStrike" dirty="0">
                        <a:solidFill>
                          <a:srgbClr val="000000"/>
                        </a:solidFill>
                        <a:effectLst/>
                        <a:latin typeface="Arial"/>
                      </a:endParaRPr>
                    </a:p>
                  </a:txBody>
                  <a:tcPr marL="9525" marR="9525" marT="9525" marB="0" anchor="ctr"/>
                </a:tc>
              </a:tr>
              <a:tr h="190500">
                <a:tc>
                  <a:txBody>
                    <a:bodyPr/>
                    <a:lstStyle/>
                    <a:p>
                      <a:pPr algn="ctr" fontAlgn="ctr"/>
                      <a:r>
                        <a:rPr lang="en-US" sz="1100" u="none" strike="noStrike" dirty="0">
                          <a:effectLst/>
                        </a:rPr>
                        <a:t>56420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58671</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77078</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82550</a:t>
                      </a:r>
                      <a:endParaRPr lang="en-US" sz="1100" b="0" i="0" u="none" strike="noStrike" dirty="0">
                        <a:solidFill>
                          <a:srgbClr val="000000"/>
                        </a:solidFill>
                        <a:effectLst/>
                        <a:latin typeface="Arial"/>
                      </a:endParaRPr>
                    </a:p>
                  </a:txBody>
                  <a:tcPr marL="9525" marR="9525" marT="9525" marB="0" anchor="ctr"/>
                </a:tc>
              </a:tr>
              <a:tr h="190500">
                <a:tc>
                  <a:txBody>
                    <a:bodyPr/>
                    <a:lstStyle/>
                    <a:p>
                      <a:pPr algn="ctr" fontAlgn="ctr"/>
                      <a:r>
                        <a:rPr lang="en-US" sz="1100" u="none" strike="noStrike" dirty="0">
                          <a:effectLst/>
                        </a:rPr>
                        <a:t>56501</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58925</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77080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82553</a:t>
                      </a:r>
                      <a:endParaRPr lang="en-US" sz="1100" b="0" i="0" u="none" strike="noStrike" dirty="0">
                        <a:solidFill>
                          <a:srgbClr val="000000"/>
                        </a:solidFill>
                        <a:effectLst/>
                        <a:latin typeface="Arial"/>
                      </a:endParaRPr>
                    </a:p>
                  </a:txBody>
                  <a:tcPr marL="9525" marR="9525" marT="9525" marB="0" anchor="ctr"/>
                </a:tc>
              </a:tr>
              <a:tr h="190500">
                <a:tc>
                  <a:txBody>
                    <a:bodyPr/>
                    <a:lstStyle/>
                    <a:p>
                      <a:pPr algn="ctr" fontAlgn="ctr"/>
                      <a:r>
                        <a:rPr lang="en-US" sz="1100" u="none" strike="noStrike" dirty="0">
                          <a:effectLst/>
                        </a:rPr>
                        <a:t>57061</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64435</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77081</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82565</a:t>
                      </a:r>
                      <a:endParaRPr lang="en-US" sz="1100" b="0" i="0" u="none" strike="noStrike" dirty="0">
                        <a:solidFill>
                          <a:srgbClr val="000000"/>
                        </a:solidFill>
                        <a:effectLst/>
                        <a:latin typeface="Arial"/>
                      </a:endParaRPr>
                    </a:p>
                  </a:txBody>
                  <a:tcPr marL="9525" marR="9525" marT="9525" marB="0" anchor="ctr"/>
                </a:tc>
              </a:tr>
              <a:tr h="190500">
                <a:tc>
                  <a:txBody>
                    <a:bodyPr/>
                    <a:lstStyle/>
                    <a:p>
                      <a:pPr algn="ctr" fontAlgn="ctr"/>
                      <a:r>
                        <a:rPr lang="en-US" sz="1100" u="none" strike="noStrike" dirty="0">
                          <a:effectLst/>
                        </a:rPr>
                        <a:t>57420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72170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77082</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82570</a:t>
                      </a:r>
                      <a:endParaRPr lang="en-US" sz="1100" b="0" i="0" u="none" strike="noStrike" dirty="0">
                        <a:solidFill>
                          <a:srgbClr val="000000"/>
                        </a:solidFill>
                        <a:effectLst/>
                        <a:latin typeface="Arial"/>
                      </a:endParaRPr>
                    </a:p>
                  </a:txBody>
                  <a:tcPr marL="9525" marR="9525" marT="9525" marB="0" anchor="ctr"/>
                </a:tc>
              </a:tr>
              <a:tr h="190500">
                <a:tc>
                  <a:txBody>
                    <a:bodyPr/>
                    <a:lstStyle/>
                    <a:p>
                      <a:pPr algn="ctr" fontAlgn="ctr"/>
                      <a:r>
                        <a:rPr lang="en-US" sz="1100" u="none" strike="noStrike" dirty="0">
                          <a:effectLst/>
                        </a:rPr>
                        <a:t>57421</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72190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80074</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82575</a:t>
                      </a:r>
                      <a:endParaRPr lang="en-US" sz="1100" b="0" i="0" u="none" strike="noStrike" dirty="0">
                        <a:solidFill>
                          <a:srgbClr val="000000"/>
                        </a:solidFill>
                        <a:effectLst/>
                        <a:latin typeface="Arial"/>
                      </a:endParaRPr>
                    </a:p>
                  </a:txBody>
                  <a:tcPr marL="9525" marR="9525" marT="9525" marB="0" anchor="ctr"/>
                </a:tc>
              </a:tr>
              <a:tr h="190500">
                <a:tc>
                  <a:txBody>
                    <a:bodyPr/>
                    <a:lstStyle/>
                    <a:p>
                      <a:pPr algn="ctr" fontAlgn="ctr"/>
                      <a:r>
                        <a:rPr lang="en-US" sz="1100" u="none" strike="noStrike" dirty="0">
                          <a:effectLst/>
                        </a:rPr>
                        <a:t>57452</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74000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80076</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85607</a:t>
                      </a:r>
                      <a:endParaRPr lang="en-US" sz="1100" b="0" i="0" u="none" strike="noStrike" dirty="0">
                        <a:solidFill>
                          <a:srgbClr val="000000"/>
                        </a:solidFill>
                        <a:effectLst/>
                        <a:latin typeface="Arial"/>
                      </a:endParaRPr>
                    </a:p>
                  </a:txBody>
                  <a:tcPr marL="9525" marR="9525" marT="9525" marB="0" anchor="ct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472614966"/>
              </p:ext>
            </p:extLst>
          </p:nvPr>
        </p:nvGraphicFramePr>
        <p:xfrm>
          <a:off x="3913654" y="3082738"/>
          <a:ext cx="2590800" cy="4000500"/>
        </p:xfrm>
        <a:graphic>
          <a:graphicData uri="http://schemas.openxmlformats.org/drawingml/2006/table">
            <a:tbl>
              <a:tblPr>
                <a:tableStyleId>{5C22544A-7EE6-4342-B048-85BDC9FD1C3A}</a:tableStyleId>
              </a:tblPr>
              <a:tblGrid>
                <a:gridCol w="647700"/>
                <a:gridCol w="647700"/>
                <a:gridCol w="647700"/>
                <a:gridCol w="647700"/>
              </a:tblGrid>
              <a:tr h="190500">
                <a:tc>
                  <a:txBody>
                    <a:bodyPr/>
                    <a:lstStyle/>
                    <a:p>
                      <a:pPr algn="ctr" fontAlgn="ctr"/>
                      <a:r>
                        <a:rPr lang="en-US" sz="1100" u="none" strike="noStrike" dirty="0">
                          <a:effectLst/>
                        </a:rPr>
                        <a:t>82670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85004</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86403</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86762</a:t>
                      </a:r>
                      <a:endParaRPr lang="en-US" sz="1100" b="0" i="0" u="none" strike="noStrike" dirty="0">
                        <a:solidFill>
                          <a:srgbClr val="000000"/>
                        </a:solidFill>
                        <a:effectLst/>
                        <a:latin typeface="Arial"/>
                      </a:endParaRPr>
                    </a:p>
                  </a:txBody>
                  <a:tcPr marL="9525" marR="9525" marT="9525" marB="0" anchor="ctr"/>
                </a:tc>
              </a:tr>
              <a:tr h="190500">
                <a:tc>
                  <a:txBody>
                    <a:bodyPr/>
                    <a:lstStyle/>
                    <a:p>
                      <a:pPr algn="ctr" fontAlgn="ctr"/>
                      <a:r>
                        <a:rPr lang="en-US" sz="1100" u="none" strike="noStrike" dirty="0">
                          <a:effectLst/>
                        </a:rPr>
                        <a:t>82671</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85007</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86592</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86780</a:t>
                      </a:r>
                      <a:endParaRPr lang="en-US" sz="1100" b="0" i="0" u="none" strike="noStrike" dirty="0">
                        <a:solidFill>
                          <a:srgbClr val="000000"/>
                        </a:solidFill>
                        <a:effectLst/>
                        <a:latin typeface="Arial"/>
                      </a:endParaRPr>
                    </a:p>
                  </a:txBody>
                  <a:tcPr marL="9525" marR="9525" marT="9525" marB="0" anchor="ctr"/>
                </a:tc>
              </a:tr>
              <a:tr h="190500">
                <a:tc>
                  <a:txBody>
                    <a:bodyPr/>
                    <a:lstStyle/>
                    <a:p>
                      <a:pPr algn="ctr" fontAlgn="ctr"/>
                      <a:r>
                        <a:rPr lang="en-US" sz="1100" u="none" strike="noStrike" dirty="0">
                          <a:effectLst/>
                        </a:rPr>
                        <a:t>82672</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85008</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86593</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86803</a:t>
                      </a:r>
                      <a:endParaRPr lang="en-US" sz="1100" b="0" i="0" u="none" strike="noStrike" dirty="0">
                        <a:solidFill>
                          <a:srgbClr val="000000"/>
                        </a:solidFill>
                        <a:effectLst/>
                        <a:latin typeface="Arial"/>
                      </a:endParaRPr>
                    </a:p>
                  </a:txBody>
                  <a:tcPr marL="9525" marR="9525" marT="9525" marB="0" anchor="ctr"/>
                </a:tc>
              </a:tr>
              <a:tr h="190500">
                <a:tc>
                  <a:txBody>
                    <a:bodyPr/>
                    <a:lstStyle/>
                    <a:p>
                      <a:pPr algn="ctr" fontAlgn="ctr"/>
                      <a:r>
                        <a:rPr lang="en-US" sz="1100" u="none" strike="noStrike" dirty="0">
                          <a:effectLst/>
                        </a:rPr>
                        <a:t>82679</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85009</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86628</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87015</a:t>
                      </a:r>
                      <a:endParaRPr lang="en-US" sz="1100" b="0" i="0" u="none" strike="noStrike" dirty="0">
                        <a:solidFill>
                          <a:srgbClr val="000000"/>
                        </a:solidFill>
                        <a:effectLst/>
                        <a:latin typeface="Arial"/>
                      </a:endParaRPr>
                    </a:p>
                  </a:txBody>
                  <a:tcPr marL="9525" marR="9525" marT="9525" marB="0" anchor="ctr"/>
                </a:tc>
              </a:tr>
              <a:tr h="190500">
                <a:tc>
                  <a:txBody>
                    <a:bodyPr/>
                    <a:lstStyle/>
                    <a:p>
                      <a:pPr algn="ctr" fontAlgn="ctr"/>
                      <a:r>
                        <a:rPr lang="en-US" sz="1100" u="none" strike="noStrike" dirty="0">
                          <a:effectLst/>
                        </a:rPr>
                        <a:t>82947</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85013</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86631</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87040</a:t>
                      </a:r>
                      <a:endParaRPr lang="en-US" sz="1100" b="0" i="0" u="none" strike="noStrike" dirty="0">
                        <a:solidFill>
                          <a:srgbClr val="000000"/>
                        </a:solidFill>
                        <a:effectLst/>
                        <a:latin typeface="Arial"/>
                      </a:endParaRPr>
                    </a:p>
                  </a:txBody>
                  <a:tcPr marL="9525" marR="9525" marT="9525" marB="0" anchor="ctr"/>
                </a:tc>
              </a:tr>
              <a:tr h="190500">
                <a:tc>
                  <a:txBody>
                    <a:bodyPr/>
                    <a:lstStyle/>
                    <a:p>
                      <a:pPr algn="ctr" fontAlgn="ctr"/>
                      <a:r>
                        <a:rPr lang="en-US" sz="1100" u="none" strike="noStrike" dirty="0">
                          <a:effectLst/>
                        </a:rPr>
                        <a:t>82948</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85014</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86632</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87070</a:t>
                      </a:r>
                      <a:endParaRPr lang="en-US" sz="1100" b="0" i="0" u="none" strike="noStrike" dirty="0">
                        <a:solidFill>
                          <a:srgbClr val="000000"/>
                        </a:solidFill>
                        <a:effectLst/>
                        <a:latin typeface="Arial"/>
                      </a:endParaRPr>
                    </a:p>
                  </a:txBody>
                  <a:tcPr marL="9525" marR="9525" marT="9525" marB="0" anchor="ctr"/>
                </a:tc>
              </a:tr>
              <a:tr h="190500">
                <a:tc>
                  <a:txBody>
                    <a:bodyPr/>
                    <a:lstStyle/>
                    <a:p>
                      <a:pPr algn="ctr" fontAlgn="ctr"/>
                      <a:r>
                        <a:rPr lang="en-US" sz="1100" u="none" strike="noStrike" dirty="0">
                          <a:effectLst/>
                        </a:rPr>
                        <a:t>82950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85018</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86687</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87071</a:t>
                      </a:r>
                      <a:endParaRPr lang="en-US" sz="1100" b="0" i="0" u="none" strike="noStrike" dirty="0">
                        <a:solidFill>
                          <a:srgbClr val="000000"/>
                        </a:solidFill>
                        <a:effectLst/>
                        <a:latin typeface="Arial"/>
                      </a:endParaRPr>
                    </a:p>
                  </a:txBody>
                  <a:tcPr marL="9525" marR="9525" marT="9525" marB="0" anchor="ctr"/>
                </a:tc>
              </a:tr>
              <a:tr h="190500">
                <a:tc>
                  <a:txBody>
                    <a:bodyPr/>
                    <a:lstStyle/>
                    <a:p>
                      <a:pPr algn="ctr" fontAlgn="ctr"/>
                      <a:r>
                        <a:rPr lang="en-US" sz="1100" u="none" strike="noStrike" dirty="0">
                          <a:effectLst/>
                        </a:rPr>
                        <a:t>82962</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85025</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86688</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87073</a:t>
                      </a:r>
                      <a:endParaRPr lang="en-US" sz="1100" b="0" i="0" u="none" strike="noStrike" dirty="0">
                        <a:solidFill>
                          <a:srgbClr val="000000"/>
                        </a:solidFill>
                        <a:effectLst/>
                        <a:latin typeface="Arial"/>
                      </a:endParaRPr>
                    </a:p>
                  </a:txBody>
                  <a:tcPr marL="9525" marR="9525" marT="9525" marB="0" anchor="ctr"/>
                </a:tc>
              </a:tr>
              <a:tr h="190500">
                <a:tc>
                  <a:txBody>
                    <a:bodyPr/>
                    <a:lstStyle/>
                    <a:p>
                      <a:pPr algn="ctr" fontAlgn="ctr"/>
                      <a:r>
                        <a:rPr lang="en-US" sz="1100" u="none" strike="noStrike" dirty="0">
                          <a:effectLst/>
                        </a:rPr>
                        <a:t>83001</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85027</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86689</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87075</a:t>
                      </a:r>
                      <a:endParaRPr lang="en-US" sz="1100" b="0" i="0" u="none" strike="noStrike" dirty="0">
                        <a:solidFill>
                          <a:srgbClr val="000000"/>
                        </a:solidFill>
                        <a:effectLst/>
                        <a:latin typeface="Arial"/>
                      </a:endParaRPr>
                    </a:p>
                  </a:txBody>
                  <a:tcPr marL="9525" marR="9525" marT="9525" marB="0" anchor="ctr"/>
                </a:tc>
              </a:tr>
              <a:tr h="190500">
                <a:tc>
                  <a:txBody>
                    <a:bodyPr/>
                    <a:lstStyle/>
                    <a:p>
                      <a:pPr algn="ctr" fontAlgn="ctr"/>
                      <a:r>
                        <a:rPr lang="en-US" sz="1100" u="none" strike="noStrike" dirty="0">
                          <a:effectLst/>
                        </a:rPr>
                        <a:t>83002</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85032</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86692</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87076</a:t>
                      </a:r>
                      <a:endParaRPr lang="en-US" sz="1100" b="0" i="0" u="none" strike="noStrike" dirty="0">
                        <a:solidFill>
                          <a:srgbClr val="000000"/>
                        </a:solidFill>
                        <a:effectLst/>
                        <a:latin typeface="Arial"/>
                      </a:endParaRPr>
                    </a:p>
                  </a:txBody>
                  <a:tcPr marL="9525" marR="9525" marT="9525" marB="0" anchor="ctr"/>
                </a:tc>
              </a:tr>
              <a:tr h="190500">
                <a:tc>
                  <a:txBody>
                    <a:bodyPr/>
                    <a:lstStyle/>
                    <a:p>
                      <a:pPr algn="ctr" fontAlgn="ctr"/>
                      <a:r>
                        <a:rPr lang="en-US" sz="1100" u="none" strike="noStrike" dirty="0">
                          <a:effectLst/>
                        </a:rPr>
                        <a:t>83020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85045</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86694</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87077</a:t>
                      </a:r>
                      <a:endParaRPr lang="en-US" sz="1100" b="0" i="0" u="none" strike="noStrike" dirty="0">
                        <a:solidFill>
                          <a:srgbClr val="000000"/>
                        </a:solidFill>
                        <a:effectLst/>
                        <a:latin typeface="Arial"/>
                      </a:endParaRPr>
                    </a:p>
                  </a:txBody>
                  <a:tcPr marL="9525" marR="9525" marT="9525" marB="0" anchor="ctr"/>
                </a:tc>
              </a:tr>
              <a:tr h="190500">
                <a:tc>
                  <a:txBody>
                    <a:bodyPr/>
                    <a:lstStyle/>
                    <a:p>
                      <a:pPr algn="ctr" fontAlgn="ctr"/>
                      <a:r>
                        <a:rPr lang="en-US" sz="1100" u="none" strike="noStrike" dirty="0">
                          <a:effectLst/>
                        </a:rPr>
                        <a:t>83021</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85300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86695</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87081</a:t>
                      </a:r>
                      <a:endParaRPr lang="en-US" sz="1100" b="0" i="0" u="none" strike="noStrike" dirty="0">
                        <a:solidFill>
                          <a:srgbClr val="000000"/>
                        </a:solidFill>
                        <a:effectLst/>
                        <a:latin typeface="Arial"/>
                      </a:endParaRPr>
                    </a:p>
                  </a:txBody>
                  <a:tcPr marL="9525" marR="9525" marT="9525" marB="0" anchor="ctr"/>
                </a:tc>
              </a:tr>
              <a:tr h="190500">
                <a:tc>
                  <a:txBody>
                    <a:bodyPr/>
                    <a:lstStyle/>
                    <a:p>
                      <a:pPr algn="ctr" fontAlgn="ctr"/>
                      <a:r>
                        <a:rPr lang="en-US" sz="1100" u="none" strike="noStrike" dirty="0">
                          <a:effectLst/>
                        </a:rPr>
                        <a:t>83026</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85378</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86696</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87086</a:t>
                      </a:r>
                      <a:endParaRPr lang="en-US" sz="1100" b="0" i="0" u="none" strike="noStrike" dirty="0">
                        <a:solidFill>
                          <a:srgbClr val="000000"/>
                        </a:solidFill>
                        <a:effectLst/>
                        <a:latin typeface="Arial"/>
                      </a:endParaRPr>
                    </a:p>
                  </a:txBody>
                  <a:tcPr marL="9525" marR="9525" marT="9525" marB="0" anchor="ctr"/>
                </a:tc>
              </a:tr>
              <a:tr h="190500">
                <a:tc>
                  <a:txBody>
                    <a:bodyPr/>
                    <a:lstStyle/>
                    <a:p>
                      <a:pPr algn="ctr" fontAlgn="ctr"/>
                      <a:r>
                        <a:rPr lang="en-US" sz="1100" u="none" strike="noStrike" dirty="0">
                          <a:effectLst/>
                        </a:rPr>
                        <a:t>83036</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85576</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86701</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87088</a:t>
                      </a:r>
                      <a:endParaRPr lang="en-US" sz="1100" b="0" i="0" u="none" strike="noStrike" dirty="0">
                        <a:solidFill>
                          <a:srgbClr val="000000"/>
                        </a:solidFill>
                        <a:effectLst/>
                        <a:latin typeface="Arial"/>
                      </a:endParaRPr>
                    </a:p>
                  </a:txBody>
                  <a:tcPr marL="9525" marR="9525" marT="9525" marB="0" anchor="ctr"/>
                </a:tc>
              </a:tr>
              <a:tr h="190500">
                <a:tc>
                  <a:txBody>
                    <a:bodyPr/>
                    <a:lstStyle/>
                    <a:p>
                      <a:pPr algn="ctr" fontAlgn="ctr"/>
                      <a:r>
                        <a:rPr lang="en-US" sz="1100" u="none" strike="noStrike" dirty="0">
                          <a:effectLst/>
                        </a:rPr>
                        <a:t>83690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85597</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86702</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87102</a:t>
                      </a:r>
                      <a:endParaRPr lang="en-US" sz="1100" b="0" i="0" u="none" strike="noStrike" dirty="0">
                        <a:solidFill>
                          <a:srgbClr val="000000"/>
                        </a:solidFill>
                        <a:effectLst/>
                        <a:latin typeface="Arial"/>
                      </a:endParaRPr>
                    </a:p>
                  </a:txBody>
                  <a:tcPr marL="9525" marR="9525" marT="9525" marB="0" anchor="ctr"/>
                </a:tc>
              </a:tr>
              <a:tr h="190500">
                <a:tc>
                  <a:txBody>
                    <a:bodyPr/>
                    <a:lstStyle/>
                    <a:p>
                      <a:pPr algn="ctr" fontAlgn="ctr"/>
                      <a:r>
                        <a:rPr lang="en-US" sz="1100" u="none" strike="noStrike" dirty="0">
                          <a:effectLst/>
                        </a:rPr>
                        <a:t>83986</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85610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86703</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87110</a:t>
                      </a:r>
                      <a:endParaRPr lang="en-US" sz="1100" b="0" i="0" u="none" strike="noStrike" dirty="0">
                        <a:solidFill>
                          <a:srgbClr val="000000"/>
                        </a:solidFill>
                        <a:effectLst/>
                        <a:latin typeface="Arial"/>
                      </a:endParaRPr>
                    </a:p>
                  </a:txBody>
                  <a:tcPr marL="9525" marR="9525" marT="9525" marB="0" anchor="ctr"/>
                </a:tc>
              </a:tr>
              <a:tr h="190500">
                <a:tc>
                  <a:txBody>
                    <a:bodyPr/>
                    <a:lstStyle/>
                    <a:p>
                      <a:pPr algn="ctr" fontAlgn="ctr"/>
                      <a:r>
                        <a:rPr lang="en-US" sz="1100" u="none" strike="noStrike" dirty="0">
                          <a:effectLst/>
                        </a:rPr>
                        <a:t>84075</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85652</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86704</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87147</a:t>
                      </a:r>
                      <a:endParaRPr lang="en-US" sz="1100" b="0" i="0" u="none" strike="noStrike" dirty="0">
                        <a:solidFill>
                          <a:srgbClr val="000000"/>
                        </a:solidFill>
                        <a:effectLst/>
                        <a:latin typeface="Arial"/>
                      </a:endParaRPr>
                    </a:p>
                  </a:txBody>
                  <a:tcPr marL="9525" marR="9525" marT="9525" marB="0" anchor="ctr"/>
                </a:tc>
              </a:tr>
              <a:tr h="190500">
                <a:tc>
                  <a:txBody>
                    <a:bodyPr/>
                    <a:lstStyle/>
                    <a:p>
                      <a:pPr algn="ctr" fontAlgn="ctr"/>
                      <a:r>
                        <a:rPr lang="en-US" sz="1100" u="none" strike="noStrike" dirty="0">
                          <a:effectLst/>
                        </a:rPr>
                        <a:t>84144</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85730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86706</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87164</a:t>
                      </a:r>
                      <a:endParaRPr lang="en-US" sz="1100" b="0" i="0" u="none" strike="noStrike" dirty="0">
                        <a:solidFill>
                          <a:srgbClr val="000000"/>
                        </a:solidFill>
                        <a:effectLst/>
                        <a:latin typeface="Arial"/>
                      </a:endParaRPr>
                    </a:p>
                  </a:txBody>
                  <a:tcPr marL="9525" marR="9525" marT="9525" marB="0" anchor="ctr"/>
                </a:tc>
              </a:tr>
              <a:tr h="190500">
                <a:tc>
                  <a:txBody>
                    <a:bodyPr/>
                    <a:lstStyle/>
                    <a:p>
                      <a:pPr algn="ctr" fontAlgn="ctr"/>
                      <a:r>
                        <a:rPr lang="en-US" sz="1100" u="none" strike="noStrike" dirty="0">
                          <a:effectLst/>
                        </a:rPr>
                        <a:t>84146</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86317</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86707</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87184</a:t>
                      </a:r>
                      <a:endParaRPr lang="en-US" sz="1100" b="0" i="0" u="none" strike="noStrike" dirty="0">
                        <a:solidFill>
                          <a:srgbClr val="000000"/>
                        </a:solidFill>
                        <a:effectLst/>
                        <a:latin typeface="Arial"/>
                      </a:endParaRPr>
                    </a:p>
                  </a:txBody>
                  <a:tcPr marL="9525" marR="9525" marT="9525" marB="0" anchor="ctr"/>
                </a:tc>
              </a:tr>
              <a:tr h="190500">
                <a:tc>
                  <a:txBody>
                    <a:bodyPr/>
                    <a:lstStyle/>
                    <a:p>
                      <a:pPr algn="ctr" fontAlgn="ctr"/>
                      <a:r>
                        <a:rPr lang="en-US" sz="1100" u="none" strike="noStrike" dirty="0">
                          <a:effectLst/>
                        </a:rPr>
                        <a:t>84702</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86318</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86708</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87186</a:t>
                      </a:r>
                      <a:endParaRPr lang="en-US" sz="1100" b="0" i="0" u="none" strike="noStrike" dirty="0">
                        <a:solidFill>
                          <a:srgbClr val="000000"/>
                        </a:solidFill>
                        <a:effectLst/>
                        <a:latin typeface="Arial"/>
                      </a:endParaRPr>
                    </a:p>
                  </a:txBody>
                  <a:tcPr marL="9525" marR="9525" marT="9525" marB="0" anchor="ctr"/>
                </a:tc>
              </a:tr>
              <a:tr h="190500">
                <a:tc>
                  <a:txBody>
                    <a:bodyPr/>
                    <a:lstStyle/>
                    <a:p>
                      <a:pPr algn="ctr" fontAlgn="ctr"/>
                      <a:r>
                        <a:rPr lang="en-US" sz="1100" u="none" strike="noStrike" dirty="0">
                          <a:effectLst/>
                        </a:rPr>
                        <a:t>84703</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86382</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86709</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87205</a:t>
                      </a:r>
                      <a:endParaRPr lang="en-US" sz="1100" b="0" i="0" u="none" strike="noStrike" dirty="0">
                        <a:solidFill>
                          <a:srgbClr val="000000"/>
                        </a:solidFill>
                        <a:effectLst/>
                        <a:latin typeface="Arial"/>
                      </a:endParaRPr>
                    </a:p>
                  </a:txBody>
                  <a:tcPr marL="9525" marR="9525" marT="9525" marB="0" anchor="ct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092020577"/>
              </p:ext>
            </p:extLst>
          </p:nvPr>
        </p:nvGraphicFramePr>
        <p:xfrm>
          <a:off x="6896847" y="3082738"/>
          <a:ext cx="2590800" cy="4000500"/>
        </p:xfrm>
        <a:graphic>
          <a:graphicData uri="http://schemas.openxmlformats.org/drawingml/2006/table">
            <a:tbl>
              <a:tblPr>
                <a:tableStyleId>{5C22544A-7EE6-4342-B048-85BDC9FD1C3A}</a:tableStyleId>
              </a:tblPr>
              <a:tblGrid>
                <a:gridCol w="647700"/>
                <a:gridCol w="647700"/>
                <a:gridCol w="647700"/>
                <a:gridCol w="647700"/>
              </a:tblGrid>
              <a:tr h="190500">
                <a:tc>
                  <a:txBody>
                    <a:bodyPr/>
                    <a:lstStyle/>
                    <a:p>
                      <a:pPr algn="ctr" fontAlgn="ctr"/>
                      <a:r>
                        <a:rPr lang="en-US" sz="1100" u="none" strike="noStrike" dirty="0">
                          <a:effectLst/>
                        </a:rPr>
                        <a:t>87206</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87490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87537</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88108</a:t>
                      </a:r>
                      <a:endParaRPr lang="en-US" sz="1100" b="0" i="0" u="none" strike="noStrike" dirty="0">
                        <a:solidFill>
                          <a:srgbClr val="000000"/>
                        </a:solidFill>
                        <a:effectLst/>
                        <a:latin typeface="Arial"/>
                      </a:endParaRPr>
                    </a:p>
                  </a:txBody>
                  <a:tcPr marL="9525" marR="9525" marT="9525" marB="0" anchor="ctr"/>
                </a:tc>
              </a:tr>
              <a:tr h="190500">
                <a:tc>
                  <a:txBody>
                    <a:bodyPr/>
                    <a:lstStyle/>
                    <a:p>
                      <a:pPr algn="ctr" fontAlgn="ctr"/>
                      <a:r>
                        <a:rPr lang="en-US" sz="1100" u="none" strike="noStrike" dirty="0">
                          <a:effectLst/>
                        </a:rPr>
                        <a:t>87207</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87491</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87538</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88141</a:t>
                      </a:r>
                      <a:endParaRPr lang="en-US" sz="1100" b="0" i="0" u="none" strike="noStrike" dirty="0">
                        <a:solidFill>
                          <a:srgbClr val="000000"/>
                        </a:solidFill>
                        <a:effectLst/>
                        <a:latin typeface="Arial"/>
                      </a:endParaRPr>
                    </a:p>
                  </a:txBody>
                  <a:tcPr marL="9525" marR="9525" marT="9525" marB="0" anchor="ctr"/>
                </a:tc>
              </a:tr>
              <a:tr h="190500">
                <a:tc>
                  <a:txBody>
                    <a:bodyPr/>
                    <a:lstStyle/>
                    <a:p>
                      <a:pPr algn="ctr" fontAlgn="ctr"/>
                      <a:r>
                        <a:rPr lang="en-US" sz="1100" u="none" strike="noStrike" dirty="0">
                          <a:effectLst/>
                        </a:rPr>
                        <a:t>87210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87492</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87539</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88142</a:t>
                      </a:r>
                      <a:endParaRPr lang="en-US" sz="1100" b="0" i="0" u="none" strike="noStrike" dirty="0">
                        <a:solidFill>
                          <a:srgbClr val="000000"/>
                        </a:solidFill>
                        <a:effectLst/>
                        <a:latin typeface="Arial"/>
                      </a:endParaRPr>
                    </a:p>
                  </a:txBody>
                  <a:tcPr marL="9525" marR="9525" marT="9525" marB="0" anchor="ctr"/>
                </a:tc>
              </a:tr>
              <a:tr h="190500">
                <a:tc>
                  <a:txBody>
                    <a:bodyPr/>
                    <a:lstStyle/>
                    <a:p>
                      <a:pPr algn="ctr" fontAlgn="ctr"/>
                      <a:r>
                        <a:rPr lang="en-US" sz="1100" u="none" strike="noStrike" dirty="0">
                          <a:effectLst/>
                        </a:rPr>
                        <a:t>87220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87495</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87590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88143</a:t>
                      </a:r>
                      <a:endParaRPr lang="en-US" sz="1100" b="0" i="0" u="none" strike="noStrike" dirty="0">
                        <a:solidFill>
                          <a:srgbClr val="000000"/>
                        </a:solidFill>
                        <a:effectLst/>
                        <a:latin typeface="Arial"/>
                      </a:endParaRPr>
                    </a:p>
                  </a:txBody>
                  <a:tcPr marL="9525" marR="9525" marT="9525" marB="0" anchor="ctr"/>
                </a:tc>
              </a:tr>
              <a:tr h="190500">
                <a:tc>
                  <a:txBody>
                    <a:bodyPr/>
                    <a:lstStyle/>
                    <a:p>
                      <a:pPr algn="ctr" fontAlgn="ctr"/>
                      <a:r>
                        <a:rPr lang="en-US" sz="1100" u="none" strike="noStrike" dirty="0">
                          <a:effectLst/>
                        </a:rPr>
                        <a:t>87252</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87496</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87591</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88147</a:t>
                      </a:r>
                      <a:endParaRPr lang="en-US" sz="1100" b="0" i="0" u="none" strike="noStrike" dirty="0">
                        <a:solidFill>
                          <a:srgbClr val="000000"/>
                        </a:solidFill>
                        <a:effectLst/>
                        <a:latin typeface="Arial"/>
                      </a:endParaRPr>
                    </a:p>
                  </a:txBody>
                  <a:tcPr marL="9525" marR="9525" marT="9525" marB="0" anchor="ctr"/>
                </a:tc>
              </a:tr>
              <a:tr h="190500">
                <a:tc>
                  <a:txBody>
                    <a:bodyPr/>
                    <a:lstStyle/>
                    <a:p>
                      <a:pPr algn="ctr" fontAlgn="ctr"/>
                      <a:r>
                        <a:rPr lang="en-US" sz="1100" u="none" strike="noStrike" dirty="0">
                          <a:effectLst/>
                        </a:rPr>
                        <a:t>87270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87497</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87592</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88148</a:t>
                      </a:r>
                      <a:endParaRPr lang="en-US" sz="1100" b="0" i="0" u="none" strike="noStrike" dirty="0">
                        <a:solidFill>
                          <a:srgbClr val="000000"/>
                        </a:solidFill>
                        <a:effectLst/>
                        <a:latin typeface="Arial"/>
                      </a:endParaRPr>
                    </a:p>
                  </a:txBody>
                  <a:tcPr marL="9525" marR="9525" marT="9525" marB="0" anchor="ctr"/>
                </a:tc>
              </a:tr>
              <a:tr h="190500">
                <a:tc>
                  <a:txBody>
                    <a:bodyPr/>
                    <a:lstStyle/>
                    <a:p>
                      <a:pPr algn="ctr" fontAlgn="ctr"/>
                      <a:r>
                        <a:rPr lang="en-US" sz="1100" u="none" strike="noStrike" dirty="0">
                          <a:effectLst/>
                        </a:rPr>
                        <a:t>87273</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87510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87620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88150</a:t>
                      </a:r>
                      <a:endParaRPr lang="en-US" sz="1100" b="0" i="0" u="none" strike="noStrike" dirty="0">
                        <a:solidFill>
                          <a:srgbClr val="000000"/>
                        </a:solidFill>
                        <a:effectLst/>
                        <a:latin typeface="Arial"/>
                      </a:endParaRPr>
                    </a:p>
                  </a:txBody>
                  <a:tcPr marL="9525" marR="9525" marT="9525" marB="0" anchor="ctr"/>
                </a:tc>
              </a:tr>
              <a:tr h="190500">
                <a:tc>
                  <a:txBody>
                    <a:bodyPr/>
                    <a:lstStyle/>
                    <a:p>
                      <a:pPr algn="ctr" fontAlgn="ctr"/>
                      <a:r>
                        <a:rPr lang="en-US" sz="1100" u="none" strike="noStrike" dirty="0">
                          <a:effectLst/>
                        </a:rPr>
                        <a:t>87274</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87511</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87621</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88152</a:t>
                      </a:r>
                      <a:endParaRPr lang="en-US" sz="1100" b="0" i="0" u="none" strike="noStrike" dirty="0">
                        <a:solidFill>
                          <a:srgbClr val="000000"/>
                        </a:solidFill>
                        <a:effectLst/>
                        <a:latin typeface="Arial"/>
                      </a:endParaRPr>
                    </a:p>
                  </a:txBody>
                  <a:tcPr marL="9525" marR="9525" marT="9525" marB="0" anchor="ctr"/>
                </a:tc>
              </a:tr>
              <a:tr h="190500">
                <a:tc>
                  <a:txBody>
                    <a:bodyPr/>
                    <a:lstStyle/>
                    <a:p>
                      <a:pPr algn="ctr" fontAlgn="ctr"/>
                      <a:r>
                        <a:rPr lang="en-US" sz="1100" u="none" strike="noStrike" dirty="0">
                          <a:effectLst/>
                        </a:rPr>
                        <a:t>87320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87512</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87622</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88153</a:t>
                      </a:r>
                      <a:endParaRPr lang="en-US" sz="1100" b="0" i="0" u="none" strike="noStrike" dirty="0">
                        <a:solidFill>
                          <a:srgbClr val="000000"/>
                        </a:solidFill>
                        <a:effectLst/>
                        <a:latin typeface="Arial"/>
                      </a:endParaRPr>
                    </a:p>
                  </a:txBody>
                  <a:tcPr marL="9525" marR="9525" marT="9525" marB="0" anchor="ctr"/>
                </a:tc>
              </a:tr>
              <a:tr h="190500">
                <a:tc>
                  <a:txBody>
                    <a:bodyPr/>
                    <a:lstStyle/>
                    <a:p>
                      <a:pPr algn="ctr" fontAlgn="ctr"/>
                      <a:r>
                        <a:rPr lang="en-US" sz="1100" u="none" strike="noStrike" dirty="0">
                          <a:effectLst/>
                        </a:rPr>
                        <a:t>87340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87515</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87623</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88154</a:t>
                      </a:r>
                      <a:endParaRPr lang="en-US" sz="1100" b="0" i="0" u="none" strike="noStrike" dirty="0">
                        <a:solidFill>
                          <a:srgbClr val="000000"/>
                        </a:solidFill>
                        <a:effectLst/>
                        <a:latin typeface="Arial"/>
                      </a:endParaRPr>
                    </a:p>
                  </a:txBody>
                  <a:tcPr marL="9525" marR="9525" marT="9525" marB="0" anchor="ctr"/>
                </a:tc>
              </a:tr>
              <a:tr h="190500">
                <a:tc>
                  <a:txBody>
                    <a:bodyPr/>
                    <a:lstStyle/>
                    <a:p>
                      <a:pPr algn="ctr" fontAlgn="ctr"/>
                      <a:r>
                        <a:rPr lang="en-US" sz="1100" u="none" strike="noStrike" dirty="0">
                          <a:effectLst/>
                        </a:rPr>
                        <a:t>87350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87516</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87624</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88155</a:t>
                      </a:r>
                      <a:endParaRPr lang="en-US" sz="1100" b="0" i="0" u="none" strike="noStrike" dirty="0">
                        <a:solidFill>
                          <a:srgbClr val="000000"/>
                        </a:solidFill>
                        <a:effectLst/>
                        <a:latin typeface="Arial"/>
                      </a:endParaRPr>
                    </a:p>
                  </a:txBody>
                  <a:tcPr marL="9525" marR="9525" marT="9525" marB="0" anchor="ctr"/>
                </a:tc>
              </a:tr>
              <a:tr h="190500">
                <a:tc>
                  <a:txBody>
                    <a:bodyPr/>
                    <a:lstStyle/>
                    <a:p>
                      <a:pPr algn="ctr" fontAlgn="ctr"/>
                      <a:r>
                        <a:rPr lang="en-US" sz="1100" u="none" strike="noStrike" dirty="0">
                          <a:effectLst/>
                        </a:rPr>
                        <a:t>87389</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87517</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87625</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88160</a:t>
                      </a:r>
                      <a:endParaRPr lang="en-US" sz="1100" b="0" i="0" u="none" strike="noStrike" dirty="0">
                        <a:solidFill>
                          <a:srgbClr val="000000"/>
                        </a:solidFill>
                        <a:effectLst/>
                        <a:latin typeface="Arial"/>
                      </a:endParaRPr>
                    </a:p>
                  </a:txBody>
                  <a:tcPr marL="9525" marR="9525" marT="9525" marB="0" anchor="ctr"/>
                </a:tc>
              </a:tr>
              <a:tr h="190500">
                <a:tc>
                  <a:txBody>
                    <a:bodyPr/>
                    <a:lstStyle/>
                    <a:p>
                      <a:pPr algn="ctr" fontAlgn="ctr"/>
                      <a:r>
                        <a:rPr lang="en-US" sz="1100" u="none" strike="noStrike" dirty="0">
                          <a:effectLst/>
                        </a:rPr>
                        <a:t>87390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87528</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87660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88161</a:t>
                      </a:r>
                      <a:endParaRPr lang="en-US" sz="1100" b="0" i="0" u="none" strike="noStrike" dirty="0">
                        <a:solidFill>
                          <a:srgbClr val="000000"/>
                        </a:solidFill>
                        <a:effectLst/>
                        <a:latin typeface="Arial"/>
                      </a:endParaRPr>
                    </a:p>
                  </a:txBody>
                  <a:tcPr marL="9525" marR="9525" marT="9525" marB="0" anchor="ctr"/>
                </a:tc>
              </a:tr>
              <a:tr h="190500">
                <a:tc>
                  <a:txBody>
                    <a:bodyPr/>
                    <a:lstStyle/>
                    <a:p>
                      <a:pPr algn="ctr" fontAlgn="ctr"/>
                      <a:r>
                        <a:rPr lang="en-US" sz="1100" u="none" strike="noStrike" dirty="0">
                          <a:effectLst/>
                        </a:rPr>
                        <a:t>87391</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87529</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87661</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88162</a:t>
                      </a:r>
                      <a:endParaRPr lang="en-US" sz="1100" b="0" i="0" u="none" strike="noStrike" dirty="0">
                        <a:solidFill>
                          <a:srgbClr val="000000"/>
                        </a:solidFill>
                        <a:effectLst/>
                        <a:latin typeface="Arial"/>
                      </a:endParaRPr>
                    </a:p>
                  </a:txBody>
                  <a:tcPr marL="9525" marR="9525" marT="9525" marB="0" anchor="ctr"/>
                </a:tc>
              </a:tr>
              <a:tr h="190500">
                <a:tc>
                  <a:txBody>
                    <a:bodyPr/>
                    <a:lstStyle/>
                    <a:p>
                      <a:pPr algn="ctr" fontAlgn="ctr"/>
                      <a:r>
                        <a:rPr lang="en-US" sz="1100" u="none" strike="noStrike" dirty="0">
                          <a:effectLst/>
                        </a:rPr>
                        <a:t>87470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87530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87800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88164</a:t>
                      </a:r>
                      <a:endParaRPr lang="en-US" sz="1100" b="0" i="0" u="none" strike="noStrike" dirty="0">
                        <a:solidFill>
                          <a:srgbClr val="000000"/>
                        </a:solidFill>
                        <a:effectLst/>
                        <a:latin typeface="Arial"/>
                      </a:endParaRPr>
                    </a:p>
                  </a:txBody>
                  <a:tcPr marL="9525" marR="9525" marT="9525" marB="0" anchor="ctr"/>
                </a:tc>
              </a:tr>
              <a:tr h="190500">
                <a:tc>
                  <a:txBody>
                    <a:bodyPr/>
                    <a:lstStyle/>
                    <a:p>
                      <a:pPr algn="ctr" fontAlgn="ctr"/>
                      <a:r>
                        <a:rPr lang="en-US" sz="1100" u="none" strike="noStrike" dirty="0">
                          <a:effectLst/>
                        </a:rPr>
                        <a:t>87480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87531</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87801</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88165</a:t>
                      </a:r>
                      <a:endParaRPr lang="en-US" sz="1100" b="0" i="0" u="none" strike="noStrike" dirty="0">
                        <a:solidFill>
                          <a:srgbClr val="000000"/>
                        </a:solidFill>
                        <a:effectLst/>
                        <a:latin typeface="Arial"/>
                      </a:endParaRPr>
                    </a:p>
                  </a:txBody>
                  <a:tcPr marL="9525" marR="9525" marT="9525" marB="0" anchor="ctr"/>
                </a:tc>
              </a:tr>
              <a:tr h="190500">
                <a:tc>
                  <a:txBody>
                    <a:bodyPr/>
                    <a:lstStyle/>
                    <a:p>
                      <a:pPr algn="ctr" fontAlgn="ctr"/>
                      <a:r>
                        <a:rPr lang="en-US" sz="1100" u="none" strike="noStrike" dirty="0">
                          <a:effectLst/>
                        </a:rPr>
                        <a:t>87481</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87532</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87806</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88166</a:t>
                      </a:r>
                      <a:endParaRPr lang="en-US" sz="1100" b="0" i="0" u="none" strike="noStrike" dirty="0">
                        <a:solidFill>
                          <a:srgbClr val="000000"/>
                        </a:solidFill>
                        <a:effectLst/>
                        <a:latin typeface="Arial"/>
                      </a:endParaRPr>
                    </a:p>
                  </a:txBody>
                  <a:tcPr marL="9525" marR="9525" marT="9525" marB="0" anchor="ctr"/>
                </a:tc>
              </a:tr>
              <a:tr h="190500">
                <a:tc>
                  <a:txBody>
                    <a:bodyPr/>
                    <a:lstStyle/>
                    <a:p>
                      <a:pPr algn="ctr" fontAlgn="ctr"/>
                      <a:r>
                        <a:rPr lang="en-US" sz="1100" u="none" strike="noStrike" dirty="0">
                          <a:effectLst/>
                        </a:rPr>
                        <a:t>87482</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87533</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87808</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88167</a:t>
                      </a:r>
                      <a:endParaRPr lang="en-US" sz="1100" b="0" i="0" u="none" strike="noStrike" dirty="0">
                        <a:solidFill>
                          <a:srgbClr val="000000"/>
                        </a:solidFill>
                        <a:effectLst/>
                        <a:latin typeface="Arial"/>
                      </a:endParaRPr>
                    </a:p>
                  </a:txBody>
                  <a:tcPr marL="9525" marR="9525" marT="9525" marB="0" anchor="ctr"/>
                </a:tc>
              </a:tr>
              <a:tr h="190500">
                <a:tc>
                  <a:txBody>
                    <a:bodyPr/>
                    <a:lstStyle/>
                    <a:p>
                      <a:pPr algn="ctr" fontAlgn="ctr"/>
                      <a:r>
                        <a:rPr lang="en-US" sz="1100" u="none" strike="noStrike" dirty="0">
                          <a:effectLst/>
                        </a:rPr>
                        <a:t>87485</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87534</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87810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88172</a:t>
                      </a:r>
                      <a:endParaRPr lang="en-US" sz="1100" b="0" i="0" u="none" strike="noStrike" dirty="0">
                        <a:solidFill>
                          <a:srgbClr val="000000"/>
                        </a:solidFill>
                        <a:effectLst/>
                        <a:latin typeface="Arial"/>
                      </a:endParaRPr>
                    </a:p>
                  </a:txBody>
                  <a:tcPr marL="9525" marR="9525" marT="9525" marB="0" anchor="ctr"/>
                </a:tc>
              </a:tr>
              <a:tr h="190500">
                <a:tc>
                  <a:txBody>
                    <a:bodyPr/>
                    <a:lstStyle/>
                    <a:p>
                      <a:pPr algn="ctr" fontAlgn="ctr"/>
                      <a:r>
                        <a:rPr lang="en-US" sz="1100" u="none" strike="noStrike" dirty="0">
                          <a:effectLst/>
                        </a:rPr>
                        <a:t>87486</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87535</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87850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88173</a:t>
                      </a:r>
                      <a:endParaRPr lang="en-US" sz="1100" b="0" i="0" u="none" strike="noStrike" dirty="0">
                        <a:solidFill>
                          <a:srgbClr val="000000"/>
                        </a:solidFill>
                        <a:effectLst/>
                        <a:latin typeface="Arial"/>
                      </a:endParaRPr>
                    </a:p>
                  </a:txBody>
                  <a:tcPr marL="9525" marR="9525" marT="9525" marB="0" anchor="ctr"/>
                </a:tc>
              </a:tr>
              <a:tr h="190500">
                <a:tc>
                  <a:txBody>
                    <a:bodyPr/>
                    <a:lstStyle/>
                    <a:p>
                      <a:pPr algn="ctr" fontAlgn="b"/>
                      <a:r>
                        <a:rPr lang="en-US" sz="1100" u="none" strike="noStrike" dirty="0">
                          <a:effectLst/>
                        </a:rPr>
                        <a:t>87487</a:t>
                      </a:r>
                      <a:endParaRPr lang="en-US" sz="1100" b="0" i="0" u="none" strike="noStrike" dirty="0">
                        <a:solidFill>
                          <a:srgbClr val="000000"/>
                        </a:solidFill>
                        <a:effectLst/>
                        <a:latin typeface="Arial"/>
                      </a:endParaRPr>
                    </a:p>
                  </a:txBody>
                  <a:tcPr marL="9525" marR="9525" marT="9525" marB="0" anchor="b"/>
                </a:tc>
                <a:tc>
                  <a:txBody>
                    <a:bodyPr/>
                    <a:lstStyle/>
                    <a:p>
                      <a:pPr algn="ctr" fontAlgn="ctr"/>
                      <a:r>
                        <a:rPr lang="en-US" sz="1100" u="none" strike="noStrike" dirty="0">
                          <a:effectLst/>
                        </a:rPr>
                        <a:t>87536</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87912</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88174</a:t>
                      </a:r>
                      <a:endParaRPr lang="en-US" sz="1100" b="0" i="0" u="none" strike="noStrike" dirty="0">
                        <a:solidFill>
                          <a:srgbClr val="000000"/>
                        </a:solidFill>
                        <a:effectLst/>
                        <a:latin typeface="Arial"/>
                      </a:endParaRPr>
                    </a:p>
                  </a:txBody>
                  <a:tcPr marL="9525" marR="9525" marT="9525" marB="0" anchor="ct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995170569"/>
              </p:ext>
            </p:extLst>
          </p:nvPr>
        </p:nvGraphicFramePr>
        <p:xfrm>
          <a:off x="9889938" y="3090022"/>
          <a:ext cx="3238500" cy="4000500"/>
        </p:xfrm>
        <a:graphic>
          <a:graphicData uri="http://schemas.openxmlformats.org/drawingml/2006/table">
            <a:tbl>
              <a:tblPr>
                <a:tableStyleId>{5C22544A-7EE6-4342-B048-85BDC9FD1C3A}</a:tableStyleId>
              </a:tblPr>
              <a:tblGrid>
                <a:gridCol w="647700"/>
                <a:gridCol w="647700"/>
                <a:gridCol w="647700"/>
                <a:gridCol w="647700"/>
                <a:gridCol w="647700"/>
              </a:tblGrid>
              <a:tr h="190500">
                <a:tc>
                  <a:txBody>
                    <a:bodyPr/>
                    <a:lstStyle/>
                    <a:p>
                      <a:pPr algn="ctr" fontAlgn="ctr"/>
                      <a:r>
                        <a:rPr lang="en-US" sz="1100" u="none" strike="noStrike" dirty="0">
                          <a:effectLst/>
                        </a:rPr>
                        <a:t>88175</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93005</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99223</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A4931</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Q0111</a:t>
                      </a:r>
                      <a:endParaRPr lang="en-US" sz="1100" b="0" i="0" u="none" strike="noStrike" dirty="0">
                        <a:solidFill>
                          <a:srgbClr val="000000"/>
                        </a:solidFill>
                        <a:effectLst/>
                        <a:latin typeface="Arial"/>
                      </a:endParaRPr>
                    </a:p>
                  </a:txBody>
                  <a:tcPr marL="9525" marR="9525" marT="9525" marB="0" anchor="ctr"/>
                </a:tc>
              </a:tr>
              <a:tr h="190500">
                <a:tc>
                  <a:txBody>
                    <a:bodyPr/>
                    <a:lstStyle/>
                    <a:p>
                      <a:pPr algn="ctr" fontAlgn="ctr"/>
                      <a:r>
                        <a:rPr lang="en-US" sz="1100" u="none" strike="noStrike" dirty="0">
                          <a:effectLst/>
                        </a:rPr>
                        <a:t>88300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96372</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99224</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G0145</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Q0112</a:t>
                      </a:r>
                      <a:endParaRPr lang="en-US" sz="1100" b="0" i="0" u="none" strike="noStrike" dirty="0">
                        <a:solidFill>
                          <a:srgbClr val="000000"/>
                        </a:solidFill>
                        <a:effectLst/>
                        <a:latin typeface="Arial"/>
                      </a:endParaRPr>
                    </a:p>
                  </a:txBody>
                  <a:tcPr marL="9525" marR="9525" marT="9525" marB="0" anchor="ctr"/>
                </a:tc>
              </a:tr>
              <a:tr h="190500">
                <a:tc>
                  <a:txBody>
                    <a:bodyPr/>
                    <a:lstStyle/>
                    <a:p>
                      <a:pPr algn="ctr" fontAlgn="ctr"/>
                      <a:r>
                        <a:rPr lang="en-US" sz="1100" u="none" strike="noStrike" dirty="0">
                          <a:effectLst/>
                        </a:rPr>
                        <a:t>88302</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96374</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99225</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G0202</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Q3014</a:t>
                      </a:r>
                      <a:endParaRPr lang="en-US" sz="1100" b="0" i="0" u="none" strike="noStrike" dirty="0">
                        <a:solidFill>
                          <a:srgbClr val="000000"/>
                        </a:solidFill>
                        <a:effectLst/>
                        <a:latin typeface="Arial"/>
                      </a:endParaRPr>
                    </a:p>
                  </a:txBody>
                  <a:tcPr marL="9525" marR="9525" marT="9525" marB="0" anchor="ctr"/>
                </a:tc>
              </a:tr>
              <a:tr h="190500">
                <a:tc>
                  <a:txBody>
                    <a:bodyPr/>
                    <a:lstStyle/>
                    <a:p>
                      <a:pPr algn="ctr" fontAlgn="ctr"/>
                      <a:r>
                        <a:rPr lang="en-US" sz="1100" u="none" strike="noStrike" dirty="0">
                          <a:effectLst/>
                        </a:rPr>
                        <a:t>88304</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96375</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99226</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J0456</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S0191</a:t>
                      </a:r>
                      <a:endParaRPr lang="en-US" sz="1100" b="0" i="0" u="none" strike="noStrike" dirty="0">
                        <a:solidFill>
                          <a:srgbClr val="000000"/>
                        </a:solidFill>
                        <a:effectLst/>
                        <a:latin typeface="Arial"/>
                      </a:endParaRPr>
                    </a:p>
                  </a:txBody>
                  <a:tcPr marL="9525" marR="9525" marT="9525" marB="0" anchor="ctr"/>
                </a:tc>
              </a:tr>
              <a:tr h="190500">
                <a:tc>
                  <a:txBody>
                    <a:bodyPr/>
                    <a:lstStyle/>
                    <a:p>
                      <a:pPr algn="ctr" fontAlgn="ctr"/>
                      <a:r>
                        <a:rPr lang="en-US" sz="1100" u="none" strike="noStrike" dirty="0">
                          <a:effectLst/>
                        </a:rPr>
                        <a:t>88305</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96376</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99231</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J0558</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T2001</a:t>
                      </a:r>
                      <a:endParaRPr lang="en-US" sz="1100" b="0" i="0" u="none" strike="noStrike" dirty="0">
                        <a:solidFill>
                          <a:srgbClr val="000000"/>
                        </a:solidFill>
                        <a:effectLst/>
                        <a:latin typeface="Arial"/>
                      </a:endParaRPr>
                    </a:p>
                  </a:txBody>
                  <a:tcPr marL="9525" marR="9525" marT="9525" marB="0" anchor="ctr"/>
                </a:tc>
              </a:tr>
              <a:tr h="190500">
                <a:tc>
                  <a:txBody>
                    <a:bodyPr/>
                    <a:lstStyle/>
                    <a:p>
                      <a:pPr algn="ctr" fontAlgn="ctr"/>
                      <a:r>
                        <a:rPr lang="en-US" sz="1100" u="none" strike="noStrike" dirty="0">
                          <a:effectLst/>
                        </a:rPr>
                        <a:t>88307</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99070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99232</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J0561</a:t>
                      </a:r>
                      <a:endParaRPr lang="en-US" sz="1100" b="0" i="0" u="none" strike="noStrike" dirty="0">
                        <a:solidFill>
                          <a:srgbClr val="000000"/>
                        </a:solidFill>
                        <a:effectLst/>
                        <a:latin typeface="Arial"/>
                      </a:endParaRPr>
                    </a:p>
                  </a:txBody>
                  <a:tcPr marL="9525" marR="9525" marT="9525" marB="0" anchor="ctr"/>
                </a:tc>
                <a:tc>
                  <a:txBody>
                    <a:bodyPr/>
                    <a:lstStyle/>
                    <a:p>
                      <a:pPr algn="ctr" fontAlgn="b"/>
                      <a:endParaRPr lang="en-US" sz="1100" b="0" i="0" u="none" strike="noStrike" dirty="0">
                        <a:solidFill>
                          <a:srgbClr val="000000"/>
                        </a:solidFill>
                        <a:effectLst/>
                        <a:latin typeface="Arial"/>
                      </a:endParaRPr>
                    </a:p>
                  </a:txBody>
                  <a:tcPr marL="9525" marR="9525" marT="9525" marB="0" anchor="b"/>
                </a:tc>
              </a:tr>
              <a:tr h="190500">
                <a:tc>
                  <a:txBody>
                    <a:bodyPr/>
                    <a:lstStyle/>
                    <a:p>
                      <a:pPr algn="ctr" fontAlgn="ctr"/>
                      <a:r>
                        <a:rPr lang="en-US" sz="1100" u="none" strike="noStrike" dirty="0">
                          <a:effectLst/>
                        </a:rPr>
                        <a:t>88309</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99201</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99233</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J0690</a:t>
                      </a:r>
                      <a:endParaRPr lang="en-US" sz="1100" b="0" i="0" u="none" strike="noStrike" dirty="0">
                        <a:solidFill>
                          <a:srgbClr val="000000"/>
                        </a:solidFill>
                        <a:effectLst/>
                        <a:latin typeface="Arial"/>
                      </a:endParaRPr>
                    </a:p>
                  </a:txBody>
                  <a:tcPr marL="9525" marR="9525" marT="9525" marB="0" anchor="ctr"/>
                </a:tc>
                <a:tc>
                  <a:txBody>
                    <a:bodyPr/>
                    <a:lstStyle/>
                    <a:p>
                      <a:pPr algn="ctr" fontAlgn="b"/>
                      <a:endParaRPr lang="en-US" sz="1100" b="0" i="0" u="none" strike="noStrike" dirty="0">
                        <a:solidFill>
                          <a:srgbClr val="000000"/>
                        </a:solidFill>
                        <a:effectLst/>
                        <a:latin typeface="Arial"/>
                      </a:endParaRPr>
                    </a:p>
                  </a:txBody>
                  <a:tcPr marL="9525" marR="9525" marT="9525" marB="0" anchor="b"/>
                </a:tc>
              </a:tr>
              <a:tr h="190500">
                <a:tc>
                  <a:txBody>
                    <a:bodyPr/>
                    <a:lstStyle/>
                    <a:p>
                      <a:pPr algn="ctr" fontAlgn="ctr"/>
                      <a:r>
                        <a:rPr lang="en-US" sz="1100" u="none" strike="noStrike" dirty="0">
                          <a:effectLst/>
                        </a:rPr>
                        <a:t>88375</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99202</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99234</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J0694</a:t>
                      </a:r>
                      <a:endParaRPr lang="en-US" sz="1100" b="0" i="0" u="none" strike="noStrike" dirty="0">
                        <a:solidFill>
                          <a:srgbClr val="000000"/>
                        </a:solidFill>
                        <a:effectLst/>
                        <a:latin typeface="Arial"/>
                      </a:endParaRPr>
                    </a:p>
                  </a:txBody>
                  <a:tcPr marL="9525" marR="9525" marT="9525" marB="0" anchor="ctr"/>
                </a:tc>
                <a:tc>
                  <a:txBody>
                    <a:bodyPr/>
                    <a:lstStyle/>
                    <a:p>
                      <a:pPr algn="ctr" fontAlgn="b"/>
                      <a:endParaRPr lang="en-US" sz="1100" b="0" i="0" u="none" strike="noStrike" dirty="0">
                        <a:solidFill>
                          <a:srgbClr val="000000"/>
                        </a:solidFill>
                        <a:effectLst/>
                        <a:latin typeface="Arial"/>
                      </a:endParaRPr>
                    </a:p>
                  </a:txBody>
                  <a:tcPr marL="9525" marR="9525" marT="9525" marB="0" anchor="b"/>
                </a:tc>
              </a:tr>
              <a:tr h="190500">
                <a:tc>
                  <a:txBody>
                    <a:bodyPr/>
                    <a:lstStyle/>
                    <a:p>
                      <a:pPr algn="ctr" fontAlgn="ctr"/>
                      <a:r>
                        <a:rPr lang="en-US" sz="1100" u="none" strike="noStrike" dirty="0">
                          <a:effectLst/>
                        </a:rPr>
                        <a:t>89310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99203</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99235</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J0696</a:t>
                      </a:r>
                      <a:endParaRPr lang="en-US" sz="1100" b="0" i="0" u="none" strike="noStrike" dirty="0">
                        <a:solidFill>
                          <a:srgbClr val="000000"/>
                        </a:solidFill>
                        <a:effectLst/>
                        <a:latin typeface="Arial"/>
                      </a:endParaRPr>
                    </a:p>
                  </a:txBody>
                  <a:tcPr marL="9525" marR="9525" marT="9525" marB="0" anchor="ctr"/>
                </a:tc>
                <a:tc>
                  <a:txBody>
                    <a:bodyPr/>
                    <a:lstStyle/>
                    <a:p>
                      <a:pPr algn="ctr" fontAlgn="b"/>
                      <a:endParaRPr lang="en-US" sz="1100" b="0" i="0" u="none" strike="noStrike" dirty="0">
                        <a:solidFill>
                          <a:srgbClr val="000000"/>
                        </a:solidFill>
                        <a:effectLst/>
                        <a:latin typeface="Arial"/>
                      </a:endParaRPr>
                    </a:p>
                  </a:txBody>
                  <a:tcPr marL="9525" marR="9525" marT="9525" marB="0" anchor="b"/>
                </a:tc>
              </a:tr>
              <a:tr h="190500">
                <a:tc>
                  <a:txBody>
                    <a:bodyPr/>
                    <a:lstStyle/>
                    <a:p>
                      <a:pPr algn="ctr" fontAlgn="ctr"/>
                      <a:r>
                        <a:rPr lang="en-US" sz="1100" u="none" strike="noStrike" dirty="0">
                          <a:effectLst/>
                        </a:rPr>
                        <a:t>89321</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99204</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99236</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J0697</a:t>
                      </a:r>
                      <a:endParaRPr lang="en-US" sz="1100" b="0" i="0" u="none" strike="noStrike" dirty="0">
                        <a:solidFill>
                          <a:srgbClr val="000000"/>
                        </a:solidFill>
                        <a:effectLst/>
                        <a:latin typeface="Arial"/>
                      </a:endParaRPr>
                    </a:p>
                  </a:txBody>
                  <a:tcPr marL="9525" marR="9525" marT="9525" marB="0" anchor="ctr"/>
                </a:tc>
                <a:tc>
                  <a:txBody>
                    <a:bodyPr/>
                    <a:lstStyle/>
                    <a:p>
                      <a:pPr algn="ctr" fontAlgn="b"/>
                      <a:endParaRPr lang="en-US" sz="1100" b="0" i="0" u="none" strike="noStrike" dirty="0">
                        <a:solidFill>
                          <a:srgbClr val="000000"/>
                        </a:solidFill>
                        <a:effectLst/>
                        <a:latin typeface="Arial"/>
                      </a:endParaRPr>
                    </a:p>
                  </a:txBody>
                  <a:tcPr marL="9525" marR="9525" marT="9525" marB="0" anchor="b"/>
                </a:tc>
              </a:tr>
              <a:tr h="190500">
                <a:tc>
                  <a:txBody>
                    <a:bodyPr/>
                    <a:lstStyle/>
                    <a:p>
                      <a:pPr algn="ctr" fontAlgn="ctr"/>
                      <a:r>
                        <a:rPr lang="en-US" sz="1100" u="none" strike="noStrike" dirty="0">
                          <a:effectLst/>
                        </a:rPr>
                        <a:t>90471</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99205</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99238</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J0698</a:t>
                      </a:r>
                      <a:endParaRPr lang="en-US" sz="1100" b="0" i="0" u="none" strike="noStrike" dirty="0">
                        <a:solidFill>
                          <a:srgbClr val="000000"/>
                        </a:solidFill>
                        <a:effectLst/>
                        <a:latin typeface="Arial"/>
                      </a:endParaRPr>
                    </a:p>
                  </a:txBody>
                  <a:tcPr marL="9525" marR="9525" marT="9525" marB="0" anchor="ctr"/>
                </a:tc>
                <a:tc>
                  <a:txBody>
                    <a:bodyPr/>
                    <a:lstStyle/>
                    <a:p>
                      <a:pPr algn="ctr" fontAlgn="b"/>
                      <a:endParaRPr lang="en-US" sz="1100" b="0" i="0" u="none" strike="noStrike" dirty="0">
                        <a:solidFill>
                          <a:srgbClr val="000000"/>
                        </a:solidFill>
                        <a:effectLst/>
                        <a:latin typeface="Arial"/>
                      </a:endParaRPr>
                    </a:p>
                  </a:txBody>
                  <a:tcPr marL="9525" marR="9525" marT="9525" marB="0" anchor="b"/>
                </a:tc>
              </a:tr>
              <a:tr h="190500">
                <a:tc>
                  <a:txBody>
                    <a:bodyPr/>
                    <a:lstStyle/>
                    <a:p>
                      <a:pPr algn="ctr" fontAlgn="ctr"/>
                      <a:r>
                        <a:rPr lang="en-US" sz="1100" u="none" strike="noStrike" dirty="0">
                          <a:effectLst/>
                        </a:rPr>
                        <a:t>90472</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99211</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99239</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J0710</a:t>
                      </a:r>
                      <a:endParaRPr lang="en-US" sz="1100" b="0" i="0" u="none" strike="noStrike" dirty="0">
                        <a:solidFill>
                          <a:srgbClr val="000000"/>
                        </a:solidFill>
                        <a:effectLst/>
                        <a:latin typeface="Arial"/>
                      </a:endParaRPr>
                    </a:p>
                  </a:txBody>
                  <a:tcPr marL="9525" marR="9525" marT="9525" marB="0" anchor="ctr"/>
                </a:tc>
                <a:tc>
                  <a:txBody>
                    <a:bodyPr/>
                    <a:lstStyle/>
                    <a:p>
                      <a:pPr algn="ctr" fontAlgn="b"/>
                      <a:endParaRPr lang="en-US" sz="1100" b="0" i="0" u="none" strike="noStrike" dirty="0">
                        <a:solidFill>
                          <a:srgbClr val="000000"/>
                        </a:solidFill>
                        <a:effectLst/>
                        <a:latin typeface="Arial"/>
                      </a:endParaRPr>
                    </a:p>
                  </a:txBody>
                  <a:tcPr marL="9525" marR="9525" marT="9525" marB="0" anchor="b"/>
                </a:tc>
              </a:tr>
              <a:tr h="190500">
                <a:tc>
                  <a:txBody>
                    <a:bodyPr/>
                    <a:lstStyle/>
                    <a:p>
                      <a:pPr algn="ctr" fontAlgn="ctr"/>
                      <a:r>
                        <a:rPr lang="en-US" sz="1100" u="none" strike="noStrike" dirty="0">
                          <a:effectLst/>
                        </a:rPr>
                        <a:t>90632</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99212</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99241</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J1885</a:t>
                      </a:r>
                      <a:endParaRPr lang="en-US" sz="1100" b="0" i="0" u="none" strike="noStrike" dirty="0">
                        <a:solidFill>
                          <a:srgbClr val="000000"/>
                        </a:solidFill>
                        <a:effectLst/>
                        <a:latin typeface="Arial"/>
                      </a:endParaRPr>
                    </a:p>
                  </a:txBody>
                  <a:tcPr marL="9525" marR="9525" marT="9525" marB="0" anchor="ctr"/>
                </a:tc>
                <a:tc>
                  <a:txBody>
                    <a:bodyPr/>
                    <a:lstStyle/>
                    <a:p>
                      <a:pPr algn="ctr" fontAlgn="b"/>
                      <a:endParaRPr lang="en-US" sz="1100" b="0" i="0" u="none" strike="noStrike" dirty="0">
                        <a:solidFill>
                          <a:srgbClr val="000000"/>
                        </a:solidFill>
                        <a:effectLst/>
                        <a:latin typeface="Arial"/>
                      </a:endParaRPr>
                    </a:p>
                  </a:txBody>
                  <a:tcPr marL="9525" marR="9525" marT="9525" marB="0" anchor="b"/>
                </a:tc>
              </a:tr>
              <a:tr h="190500">
                <a:tc>
                  <a:txBody>
                    <a:bodyPr/>
                    <a:lstStyle/>
                    <a:p>
                      <a:pPr algn="ctr" fontAlgn="ctr"/>
                      <a:r>
                        <a:rPr lang="en-US" sz="1100" u="none" strike="noStrike" dirty="0">
                          <a:effectLst/>
                        </a:rPr>
                        <a:t>90633</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99213</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99242</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J1890</a:t>
                      </a:r>
                      <a:endParaRPr lang="en-US" sz="1100" b="0" i="0" u="none" strike="noStrike" dirty="0">
                        <a:solidFill>
                          <a:srgbClr val="000000"/>
                        </a:solidFill>
                        <a:effectLst/>
                        <a:latin typeface="Arial"/>
                      </a:endParaRPr>
                    </a:p>
                  </a:txBody>
                  <a:tcPr marL="9525" marR="9525" marT="9525" marB="0" anchor="ctr"/>
                </a:tc>
                <a:tc>
                  <a:txBody>
                    <a:bodyPr/>
                    <a:lstStyle/>
                    <a:p>
                      <a:pPr algn="ctr" fontAlgn="b"/>
                      <a:endParaRPr lang="en-US" sz="1100" b="0" i="0" u="none" strike="noStrike" dirty="0">
                        <a:solidFill>
                          <a:srgbClr val="000000"/>
                        </a:solidFill>
                        <a:effectLst/>
                        <a:latin typeface="Arial"/>
                      </a:endParaRPr>
                    </a:p>
                  </a:txBody>
                  <a:tcPr marL="9525" marR="9525" marT="9525" marB="0" anchor="b"/>
                </a:tc>
              </a:tr>
              <a:tr h="190500">
                <a:tc>
                  <a:txBody>
                    <a:bodyPr/>
                    <a:lstStyle/>
                    <a:p>
                      <a:pPr algn="ctr" fontAlgn="ctr"/>
                      <a:r>
                        <a:rPr lang="en-US" sz="1100" u="none" strike="noStrike" dirty="0">
                          <a:effectLst/>
                        </a:rPr>
                        <a:t>90634</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99214</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99243</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J2460</a:t>
                      </a:r>
                      <a:endParaRPr lang="en-US" sz="1100" b="0" i="0" u="none" strike="noStrike" dirty="0">
                        <a:solidFill>
                          <a:srgbClr val="000000"/>
                        </a:solidFill>
                        <a:effectLst/>
                        <a:latin typeface="Arial"/>
                      </a:endParaRPr>
                    </a:p>
                  </a:txBody>
                  <a:tcPr marL="9525" marR="9525" marT="9525" marB="0" anchor="ctr"/>
                </a:tc>
                <a:tc>
                  <a:txBody>
                    <a:bodyPr/>
                    <a:lstStyle/>
                    <a:p>
                      <a:pPr algn="ctr" fontAlgn="b"/>
                      <a:endParaRPr lang="en-US" sz="1100" b="0" i="0" u="none" strike="noStrike" dirty="0">
                        <a:solidFill>
                          <a:srgbClr val="000000"/>
                        </a:solidFill>
                        <a:effectLst/>
                        <a:latin typeface="Arial"/>
                      </a:endParaRPr>
                    </a:p>
                  </a:txBody>
                  <a:tcPr marL="9525" marR="9525" marT="9525" marB="0" anchor="b"/>
                </a:tc>
              </a:tr>
              <a:tr h="190500">
                <a:tc>
                  <a:txBody>
                    <a:bodyPr/>
                    <a:lstStyle/>
                    <a:p>
                      <a:pPr algn="ctr" fontAlgn="ctr"/>
                      <a:r>
                        <a:rPr lang="en-US" sz="1100" u="none" strike="noStrike" dirty="0">
                          <a:effectLst/>
                        </a:rPr>
                        <a:t>90636</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99215</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99244</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J2510</a:t>
                      </a:r>
                      <a:endParaRPr lang="en-US" sz="1100" b="0" i="0" u="none" strike="noStrike" dirty="0">
                        <a:solidFill>
                          <a:srgbClr val="000000"/>
                        </a:solidFill>
                        <a:effectLst/>
                        <a:latin typeface="Arial"/>
                      </a:endParaRPr>
                    </a:p>
                  </a:txBody>
                  <a:tcPr marL="9525" marR="9525" marT="9525" marB="0" anchor="ctr"/>
                </a:tc>
                <a:tc>
                  <a:txBody>
                    <a:bodyPr/>
                    <a:lstStyle/>
                    <a:p>
                      <a:pPr algn="ctr" fontAlgn="b"/>
                      <a:endParaRPr lang="en-US" sz="1100" b="0" i="0" u="none" strike="noStrike" dirty="0">
                        <a:solidFill>
                          <a:srgbClr val="000000"/>
                        </a:solidFill>
                        <a:effectLst/>
                        <a:latin typeface="Arial"/>
                      </a:endParaRPr>
                    </a:p>
                  </a:txBody>
                  <a:tcPr marL="9525" marR="9525" marT="9525" marB="0" anchor="b"/>
                </a:tc>
              </a:tr>
              <a:tr h="190500">
                <a:tc>
                  <a:txBody>
                    <a:bodyPr/>
                    <a:lstStyle/>
                    <a:p>
                      <a:pPr algn="ctr" fontAlgn="ctr"/>
                      <a:r>
                        <a:rPr lang="en-US" sz="1100" u="none" strike="noStrike" dirty="0">
                          <a:effectLst/>
                        </a:rPr>
                        <a:t>90649</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99218</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99245</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J2540</a:t>
                      </a:r>
                      <a:endParaRPr lang="en-US" sz="1100" b="0" i="0" u="none" strike="noStrike" dirty="0">
                        <a:solidFill>
                          <a:srgbClr val="000000"/>
                        </a:solidFill>
                        <a:effectLst/>
                        <a:latin typeface="Arial"/>
                      </a:endParaRPr>
                    </a:p>
                  </a:txBody>
                  <a:tcPr marL="9525" marR="9525" marT="9525" marB="0" anchor="ctr"/>
                </a:tc>
                <a:tc>
                  <a:txBody>
                    <a:bodyPr/>
                    <a:lstStyle/>
                    <a:p>
                      <a:pPr algn="ctr" fontAlgn="b"/>
                      <a:endParaRPr lang="en-US" sz="1100" b="0" i="0" u="none" strike="noStrike" dirty="0">
                        <a:solidFill>
                          <a:srgbClr val="000000"/>
                        </a:solidFill>
                        <a:effectLst/>
                        <a:latin typeface="Arial"/>
                      </a:endParaRPr>
                    </a:p>
                  </a:txBody>
                  <a:tcPr marL="9525" marR="9525" marT="9525" marB="0" anchor="b"/>
                </a:tc>
              </a:tr>
              <a:tr h="190500">
                <a:tc>
                  <a:txBody>
                    <a:bodyPr/>
                    <a:lstStyle/>
                    <a:p>
                      <a:pPr algn="ctr" fontAlgn="ctr"/>
                      <a:r>
                        <a:rPr lang="en-US" sz="1100" u="none" strike="noStrike" dirty="0">
                          <a:effectLst/>
                        </a:rPr>
                        <a:t>90650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99219</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A0100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J3320</a:t>
                      </a:r>
                      <a:endParaRPr lang="en-US" sz="1100" b="0" i="0" u="none" strike="noStrike" dirty="0">
                        <a:solidFill>
                          <a:srgbClr val="000000"/>
                        </a:solidFill>
                        <a:effectLst/>
                        <a:latin typeface="Arial"/>
                      </a:endParaRPr>
                    </a:p>
                  </a:txBody>
                  <a:tcPr marL="9525" marR="9525" marT="9525" marB="0" anchor="ctr"/>
                </a:tc>
                <a:tc>
                  <a:txBody>
                    <a:bodyPr/>
                    <a:lstStyle/>
                    <a:p>
                      <a:pPr algn="ctr" fontAlgn="b"/>
                      <a:endParaRPr lang="en-US" sz="1100" b="0" i="0" u="none" strike="noStrike" dirty="0">
                        <a:solidFill>
                          <a:srgbClr val="000000"/>
                        </a:solidFill>
                        <a:effectLst/>
                        <a:latin typeface="Arial"/>
                      </a:endParaRPr>
                    </a:p>
                  </a:txBody>
                  <a:tcPr marL="9525" marR="9525" marT="9525" marB="0" anchor="b"/>
                </a:tc>
              </a:tr>
              <a:tr h="190500">
                <a:tc>
                  <a:txBody>
                    <a:bodyPr/>
                    <a:lstStyle/>
                    <a:p>
                      <a:pPr algn="ctr" fontAlgn="ctr"/>
                      <a:r>
                        <a:rPr lang="en-US" sz="1100" u="none" strike="noStrike" dirty="0">
                          <a:effectLst/>
                        </a:rPr>
                        <a:t>90739</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99220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A0130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J3490</a:t>
                      </a:r>
                      <a:endParaRPr lang="en-US" sz="1100" b="0" i="0" u="none" strike="noStrike" dirty="0">
                        <a:solidFill>
                          <a:srgbClr val="000000"/>
                        </a:solidFill>
                        <a:effectLst/>
                        <a:latin typeface="Arial"/>
                      </a:endParaRPr>
                    </a:p>
                  </a:txBody>
                  <a:tcPr marL="9525" marR="9525" marT="9525" marB="0" anchor="ctr"/>
                </a:tc>
                <a:tc>
                  <a:txBody>
                    <a:bodyPr/>
                    <a:lstStyle/>
                    <a:p>
                      <a:pPr algn="ctr" fontAlgn="b"/>
                      <a:endParaRPr lang="en-US" sz="1100" b="0" i="0" u="none" strike="noStrike" dirty="0">
                        <a:solidFill>
                          <a:srgbClr val="000000"/>
                        </a:solidFill>
                        <a:effectLst/>
                        <a:latin typeface="Arial"/>
                      </a:endParaRPr>
                    </a:p>
                  </a:txBody>
                  <a:tcPr marL="9525" marR="9525" marT="9525" marB="0" anchor="b"/>
                </a:tc>
              </a:tr>
              <a:tr h="190500">
                <a:tc>
                  <a:txBody>
                    <a:bodyPr/>
                    <a:lstStyle/>
                    <a:p>
                      <a:pPr algn="ctr" fontAlgn="ctr"/>
                      <a:r>
                        <a:rPr lang="en-US" sz="1100" u="none" strike="noStrike" dirty="0">
                          <a:effectLst/>
                        </a:rPr>
                        <a:t>90743</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99221</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A0180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P3000  </a:t>
                      </a:r>
                      <a:endParaRPr lang="en-US" sz="1100" b="0" i="0" u="none" strike="noStrike" dirty="0">
                        <a:solidFill>
                          <a:srgbClr val="000000"/>
                        </a:solidFill>
                        <a:effectLst/>
                        <a:latin typeface="Arial"/>
                      </a:endParaRPr>
                    </a:p>
                  </a:txBody>
                  <a:tcPr marL="9525" marR="9525" marT="9525" marB="0" anchor="ctr"/>
                </a:tc>
                <a:tc>
                  <a:txBody>
                    <a:bodyPr/>
                    <a:lstStyle/>
                    <a:p>
                      <a:pPr algn="ctr" fontAlgn="b"/>
                      <a:endParaRPr lang="en-US" sz="1100" b="0" i="0" u="none" strike="noStrike" dirty="0">
                        <a:solidFill>
                          <a:srgbClr val="000000"/>
                        </a:solidFill>
                        <a:effectLst/>
                        <a:latin typeface="Arial"/>
                      </a:endParaRPr>
                    </a:p>
                  </a:txBody>
                  <a:tcPr marL="9525" marR="9525" marT="9525" marB="0" anchor="b"/>
                </a:tc>
              </a:tr>
              <a:tr h="190500">
                <a:tc>
                  <a:txBody>
                    <a:bodyPr/>
                    <a:lstStyle/>
                    <a:p>
                      <a:pPr algn="ctr" fontAlgn="ctr"/>
                      <a:r>
                        <a:rPr lang="en-US" sz="1100" u="none" strike="noStrike" dirty="0">
                          <a:effectLst/>
                        </a:rPr>
                        <a:t>90746</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99222</a:t>
                      </a:r>
                      <a:endParaRPr lang="en-US" sz="1100" b="0" i="0" u="none" strike="noStrike" dirty="0">
                        <a:solidFill>
                          <a:srgbClr val="000000"/>
                        </a:solidFill>
                        <a:effectLst/>
                        <a:latin typeface="Arial"/>
                      </a:endParaRPr>
                    </a:p>
                  </a:txBody>
                  <a:tcPr marL="9525" marR="9525" marT="9525" marB="0" anchor="ctr"/>
                </a:tc>
                <a:tc>
                  <a:txBody>
                    <a:bodyPr/>
                    <a:lstStyle/>
                    <a:p>
                      <a:pPr algn="ctr" fontAlgn="b"/>
                      <a:r>
                        <a:rPr lang="en-US" sz="1100" u="none" strike="noStrike" dirty="0">
                          <a:effectLst/>
                        </a:rPr>
                        <a:t>A0200</a:t>
                      </a:r>
                      <a:endParaRPr lang="en-US" sz="1100" b="0" i="0" u="none" strike="noStrike" dirty="0">
                        <a:solidFill>
                          <a:srgbClr val="000000"/>
                        </a:solidFill>
                        <a:effectLst/>
                        <a:latin typeface="Arial"/>
                      </a:endParaRPr>
                    </a:p>
                  </a:txBody>
                  <a:tcPr marL="9525" marR="9525" marT="9525" marB="0" anchor="b"/>
                </a:tc>
                <a:tc>
                  <a:txBody>
                    <a:bodyPr/>
                    <a:lstStyle/>
                    <a:p>
                      <a:pPr algn="ctr" fontAlgn="ctr"/>
                      <a:r>
                        <a:rPr lang="en-US" sz="1100" u="none" strike="noStrike" dirty="0">
                          <a:effectLst/>
                        </a:rPr>
                        <a:t>P3001  </a:t>
                      </a:r>
                      <a:endParaRPr lang="en-US" sz="1100" b="0" i="0" u="none" strike="noStrike" dirty="0">
                        <a:solidFill>
                          <a:srgbClr val="000000"/>
                        </a:solidFill>
                        <a:effectLst/>
                        <a:latin typeface="Arial"/>
                      </a:endParaRPr>
                    </a:p>
                  </a:txBody>
                  <a:tcPr marL="9525" marR="9525" marT="9525" marB="0" anchor="ctr"/>
                </a:tc>
                <a:tc>
                  <a:txBody>
                    <a:bodyPr/>
                    <a:lstStyle/>
                    <a:p>
                      <a:pPr algn="ctr" fontAlgn="b"/>
                      <a:endParaRPr lang="en-US" sz="1100" b="0" i="0" u="none" strike="noStrike" dirty="0">
                        <a:solidFill>
                          <a:srgbClr val="000000"/>
                        </a:solidFill>
                        <a:effectLst/>
                        <a:latin typeface="Arial"/>
                      </a:endParaRPr>
                    </a:p>
                  </a:txBody>
                  <a:tcPr marL="9525" marR="9525" marT="9525" marB="0" anchor="b"/>
                </a:tc>
              </a:tr>
            </a:tbl>
          </a:graphicData>
        </a:graphic>
      </p:graphicFrame>
    </p:spTree>
    <p:extLst>
      <p:ext uri="{BB962C8B-B14F-4D97-AF65-F5344CB8AC3E}">
        <p14:creationId xmlns:p14="http://schemas.microsoft.com/office/powerpoint/2010/main" val="22683129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2">
      <a:dk1>
        <a:sysClr val="windowText" lastClr="000000"/>
      </a:dk1>
      <a:lt1>
        <a:sysClr val="window" lastClr="FFFFFF"/>
      </a:lt1>
      <a:dk2>
        <a:srgbClr val="274463"/>
      </a:dk2>
      <a:lt2>
        <a:srgbClr val="DADDDC"/>
      </a:lt2>
      <a:accent1>
        <a:srgbClr val="0047BA"/>
      </a:accent1>
      <a:accent2>
        <a:srgbClr val="468CFF"/>
      </a:accent2>
      <a:accent3>
        <a:srgbClr val="005A64"/>
      </a:accent3>
      <a:accent4>
        <a:srgbClr val="00837B"/>
      </a:accent4>
      <a:accent5>
        <a:srgbClr val="00B4A0"/>
      </a:accent5>
      <a:accent6>
        <a:srgbClr val="F79646"/>
      </a:accent6>
      <a:hlink>
        <a:srgbClr val="0047BA"/>
      </a:hlink>
      <a:folHlink>
        <a:srgbClr val="0047B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effectLst/>
      </a:spPr>
      <a:bodyPr rtlCol="0" anchor="ctr"/>
      <a:lstStyle>
        <a:defPPr algn="ctr">
          <a:defRPr dirty="0" err="1" smtClean="0">
            <a:solidFill>
              <a:srgbClr val="FFFFFE"/>
            </a:solidFill>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onduent_PPT_Template_White_6Jan">
  <a:themeElements>
    <a:clrScheme name="CONDUENT 2">
      <a:dk1>
        <a:sysClr val="windowText" lastClr="000000"/>
      </a:dk1>
      <a:lt1>
        <a:sysClr val="window" lastClr="FFFFFF"/>
      </a:lt1>
      <a:dk2>
        <a:srgbClr val="284563"/>
      </a:dk2>
      <a:lt2>
        <a:srgbClr val="DADDDC"/>
      </a:lt2>
      <a:accent1>
        <a:srgbClr val="0047BA"/>
      </a:accent1>
      <a:accent2>
        <a:srgbClr val="468CFF"/>
      </a:accent2>
      <a:accent3>
        <a:srgbClr val="005A64"/>
      </a:accent3>
      <a:accent4>
        <a:srgbClr val="00837B"/>
      </a:accent4>
      <a:accent5>
        <a:srgbClr val="00B4A0"/>
      </a:accent5>
      <a:accent6>
        <a:srgbClr val="F79646"/>
      </a:accent6>
      <a:hlink>
        <a:srgbClr val="0047BA"/>
      </a:hlink>
      <a:folHlink>
        <a:srgbClr val="0047B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effectLst/>
      </a:spPr>
      <a:bodyPr rtlCol="0" anchor="ctr"/>
      <a:lstStyle>
        <a:defPPr algn="ctr">
          <a:defRPr dirty="0" err="1" smtClean="0">
            <a:solidFill>
              <a:srgbClr val="FFFFFE"/>
            </a:solidFill>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2699</TotalTime>
  <Words>2255</Words>
  <Application>Microsoft Office PowerPoint</Application>
  <PresentationFormat>Custom</PresentationFormat>
  <Paragraphs>964</Paragraphs>
  <Slides>27</Slides>
  <Notes>20</Notes>
  <HiddenSlides>0</HiddenSlides>
  <MMClips>0</MMClips>
  <ScaleCrop>false</ScaleCrop>
  <HeadingPairs>
    <vt:vector size="4" baseType="variant">
      <vt:variant>
        <vt:lpstr>Theme</vt:lpstr>
      </vt:variant>
      <vt:variant>
        <vt:i4>2</vt:i4>
      </vt:variant>
      <vt:variant>
        <vt:lpstr>Slide Titles</vt:lpstr>
      </vt:variant>
      <vt:variant>
        <vt:i4>27</vt:i4>
      </vt:variant>
    </vt:vector>
  </HeadingPairs>
  <TitlesOfParts>
    <vt:vector size="29" baseType="lpstr">
      <vt:lpstr>Office Theme</vt:lpstr>
      <vt:lpstr>Conduent_PPT_Template_White_6Jan</vt:lpstr>
      <vt:lpstr>Family Planning Workshop</vt:lpstr>
      <vt:lpstr>PowerPoint Presentation</vt:lpstr>
      <vt:lpstr>Objectives</vt:lpstr>
      <vt:lpstr>Family Planning Eligibility – COE 029</vt:lpstr>
      <vt:lpstr>029 - Family Planning Medicaid</vt:lpstr>
      <vt:lpstr>029 - Family Planning Medicaid</vt:lpstr>
      <vt:lpstr>Family Planning Covered Services</vt:lpstr>
      <vt:lpstr>029 - Family Planning Medicaid</vt:lpstr>
      <vt:lpstr>Approved Family Planning Procedures</vt:lpstr>
      <vt:lpstr>Approved Family Planning Procedures Continued</vt:lpstr>
      <vt:lpstr>Family Planning ICD-10 Diagnosis Codes</vt:lpstr>
      <vt:lpstr>Family Planning ICD-10 Diagnosis Codes Continued</vt:lpstr>
      <vt:lpstr>Approved Family Planning Revenue Code List</vt:lpstr>
      <vt:lpstr>Family Planning Non-Covered Services</vt:lpstr>
      <vt:lpstr>029 – Service not Family Planning Related </vt:lpstr>
      <vt:lpstr>Family Planning Scenarios</vt:lpstr>
      <vt:lpstr>029 - Family Planning Medicaid</vt:lpstr>
      <vt:lpstr>029 - Family Planning Medicaid</vt:lpstr>
      <vt:lpstr>029 - Family Planning Medicaid</vt:lpstr>
      <vt:lpstr>029 - Family Planning Medicaid</vt:lpstr>
      <vt:lpstr>029 - Family Planning Medicaid</vt:lpstr>
      <vt:lpstr>029 - Family Planning Medicaid</vt:lpstr>
      <vt:lpstr>029 - Family Planning Medicaid</vt:lpstr>
      <vt:lpstr>NM Medicaid Resources</vt:lpstr>
      <vt:lpstr>New Mexico Medicaid Resources</vt:lpstr>
      <vt:lpstr>New Mexico Medicaid Resources Continued</vt:lpstr>
      <vt:lpstr>PowerPoint Presentation</vt:lpstr>
    </vt:vector>
  </TitlesOfParts>
  <Company>Laires Design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Lorem Aliquam Doloripsamet</dc:title>
  <dc:creator>Susan Laires</dc:creator>
  <cp:lastModifiedBy>Douglas, Derrick</cp:lastModifiedBy>
  <cp:revision>119</cp:revision>
  <dcterms:created xsi:type="dcterms:W3CDTF">2017-01-05T22:16:47Z</dcterms:created>
  <dcterms:modified xsi:type="dcterms:W3CDTF">2018-11-29T21:19:07Z</dcterms:modified>
</cp:coreProperties>
</file>